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handoutMasterIdLst>
    <p:handoutMasterId r:id="rId28"/>
  </p:handoutMasterIdLst>
  <p:sldIdLst>
    <p:sldId id="256" r:id="rId5"/>
    <p:sldId id="273" r:id="rId6"/>
    <p:sldId id="274" r:id="rId7"/>
    <p:sldId id="283" r:id="rId8"/>
    <p:sldId id="299" r:id="rId9"/>
    <p:sldId id="276" r:id="rId10"/>
    <p:sldId id="282" r:id="rId11"/>
    <p:sldId id="300" r:id="rId12"/>
    <p:sldId id="280" r:id="rId13"/>
    <p:sldId id="301" r:id="rId14"/>
    <p:sldId id="302" r:id="rId15"/>
    <p:sldId id="303" r:id="rId16"/>
    <p:sldId id="304" r:id="rId17"/>
    <p:sldId id="305" r:id="rId18"/>
    <p:sldId id="307" r:id="rId19"/>
    <p:sldId id="308" r:id="rId20"/>
    <p:sldId id="309" r:id="rId21"/>
    <p:sldId id="310" r:id="rId22"/>
    <p:sldId id="277" r:id="rId23"/>
    <p:sldId id="281" r:id="rId24"/>
    <p:sldId id="271" r:id="rId25"/>
    <p:sldId id="270" r:id="rId2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Body" id="{5C5D2C4F-335E-4F4A-84F1-2C6C5710B670}">
          <p14:sldIdLst>
            <p14:sldId id="256"/>
            <p14:sldId id="273"/>
            <p14:sldId id="274"/>
            <p14:sldId id="283"/>
            <p14:sldId id="299"/>
            <p14:sldId id="276"/>
            <p14:sldId id="282"/>
            <p14:sldId id="300"/>
            <p14:sldId id="280"/>
            <p14:sldId id="301"/>
            <p14:sldId id="302"/>
            <p14:sldId id="303"/>
            <p14:sldId id="304"/>
            <p14:sldId id="305"/>
            <p14:sldId id="307"/>
            <p14:sldId id="308"/>
            <p14:sldId id="309"/>
            <p14:sldId id="310"/>
            <p14:sldId id="277"/>
            <p14:sldId id="281"/>
          </p14:sldIdLst>
        </p14:section>
        <p14:section name="Grantgivers &amp; Disclaimer" id="{AD9C5EC9-CEAC-4FC8-96DE-F701705C2E82}">
          <p14:sldIdLst>
            <p14:sldId id="271"/>
          </p14:sldIdLst>
        </p14:section>
        <p14:section name="Social Media Channels" id="{4351A806-9E3C-4729-B3EC-372152C0FB5F}">
          <p14:sldIdLst>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A63044"/>
    <a:srgbClr val="3AA0A1"/>
    <a:srgbClr val="FFF4EA"/>
    <a:srgbClr val="F2ECE2"/>
    <a:srgbClr val="FFFCFB"/>
    <a:srgbClr val="F8F3F2"/>
    <a:srgbClr val="FCF9ED"/>
    <a:srgbClr val="FAF4DD"/>
    <a:srgbClr val="C882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501355-A09A-48A7-A232-395BB2693DC0}" v="107" dt="2025-01-21T07:02:36.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ian Meier" userId="9998fe17-a16a-4812-bee6-4bd1cc28babf" providerId="ADAL" clId="{EA501355-A09A-48A7-A232-395BB2693DC0}"/>
    <pc:docChg chg="undo custSel addSld delSld modSld sldOrd modSection">
      <pc:chgData name="Kilian Meier" userId="9998fe17-a16a-4812-bee6-4bd1cc28babf" providerId="ADAL" clId="{EA501355-A09A-48A7-A232-395BB2693DC0}" dt="2025-01-21T07:02:36.346" v="2643" actId="20577"/>
      <pc:docMkLst>
        <pc:docMk/>
      </pc:docMkLst>
      <pc:sldChg chg="modSp mod">
        <pc:chgData name="Kilian Meier" userId="9998fe17-a16a-4812-bee6-4bd1cc28babf" providerId="ADAL" clId="{EA501355-A09A-48A7-A232-395BB2693DC0}" dt="2025-01-21T07:02:36.346" v="2643" actId="20577"/>
        <pc:sldMkLst>
          <pc:docMk/>
          <pc:sldMk cId="875841697" sldId="256"/>
        </pc:sldMkLst>
        <pc:spChg chg="mod">
          <ac:chgData name="Kilian Meier" userId="9998fe17-a16a-4812-bee6-4bd1cc28babf" providerId="ADAL" clId="{EA501355-A09A-48A7-A232-395BB2693DC0}" dt="2025-01-21T07:02:36.346" v="2643" actId="20577"/>
          <ac:spMkLst>
            <pc:docMk/>
            <pc:sldMk cId="875841697" sldId="256"/>
            <ac:spMk id="3" creationId="{C1096D09-03F1-3FC0-6480-DB811B6C2E97}"/>
          </ac:spMkLst>
        </pc:spChg>
      </pc:sldChg>
      <pc:sldChg chg="modSp mod">
        <pc:chgData name="Kilian Meier" userId="9998fe17-a16a-4812-bee6-4bd1cc28babf" providerId="ADAL" clId="{EA501355-A09A-48A7-A232-395BB2693DC0}" dt="2025-01-14T14:47:04.584" v="43" actId="20577"/>
        <pc:sldMkLst>
          <pc:docMk/>
          <pc:sldMk cId="2622719028" sldId="274"/>
        </pc:sldMkLst>
        <pc:spChg chg="mod">
          <ac:chgData name="Kilian Meier" userId="9998fe17-a16a-4812-bee6-4bd1cc28babf" providerId="ADAL" clId="{EA501355-A09A-48A7-A232-395BB2693DC0}" dt="2025-01-14T14:47:04.584" v="43" actId="20577"/>
          <ac:spMkLst>
            <pc:docMk/>
            <pc:sldMk cId="2622719028" sldId="274"/>
            <ac:spMk id="3" creationId="{F06A8BC8-5F6C-5A58-099E-6789A763D33D}"/>
          </ac:spMkLst>
        </pc:spChg>
      </pc:sldChg>
      <pc:sldChg chg="delSp modSp add mod">
        <pc:chgData name="Kilian Meier" userId="9998fe17-a16a-4812-bee6-4bd1cc28babf" providerId="ADAL" clId="{EA501355-A09A-48A7-A232-395BB2693DC0}" dt="2025-01-20T12:07:45.492" v="831" actId="20577"/>
        <pc:sldMkLst>
          <pc:docMk/>
          <pc:sldMk cId="2031745102" sldId="276"/>
        </pc:sldMkLst>
        <pc:spChg chg="mod">
          <ac:chgData name="Kilian Meier" userId="9998fe17-a16a-4812-bee6-4bd1cc28babf" providerId="ADAL" clId="{EA501355-A09A-48A7-A232-395BB2693DC0}" dt="2025-01-20T11:32:51.464" v="489" actId="20577"/>
          <ac:spMkLst>
            <pc:docMk/>
            <pc:sldMk cId="2031745102" sldId="276"/>
            <ac:spMk id="2" creationId="{65745D8C-8EA6-7A8E-8B6B-0C076291BC6C}"/>
          </ac:spMkLst>
        </pc:spChg>
        <pc:spChg chg="mod">
          <ac:chgData name="Kilian Meier" userId="9998fe17-a16a-4812-bee6-4bd1cc28babf" providerId="ADAL" clId="{EA501355-A09A-48A7-A232-395BB2693DC0}" dt="2025-01-20T12:07:45.492" v="831" actId="20577"/>
          <ac:spMkLst>
            <pc:docMk/>
            <pc:sldMk cId="2031745102" sldId="276"/>
            <ac:spMk id="3" creationId="{163C06FD-2BF7-E9D9-1887-27297A08AD9E}"/>
          </ac:spMkLst>
        </pc:spChg>
        <pc:spChg chg="del">
          <ac:chgData name="Kilian Meier" userId="9998fe17-a16a-4812-bee6-4bd1cc28babf" providerId="ADAL" clId="{EA501355-A09A-48A7-A232-395BB2693DC0}" dt="2025-01-20T11:32:59.353" v="491" actId="478"/>
          <ac:spMkLst>
            <pc:docMk/>
            <pc:sldMk cId="2031745102" sldId="276"/>
            <ac:spMk id="8" creationId="{B4A11B34-FD82-89C6-789F-3A646599917D}"/>
          </ac:spMkLst>
        </pc:spChg>
        <pc:picChg chg="del">
          <ac:chgData name="Kilian Meier" userId="9998fe17-a16a-4812-bee6-4bd1cc28babf" providerId="ADAL" clId="{EA501355-A09A-48A7-A232-395BB2693DC0}" dt="2025-01-20T11:32:57.394" v="490" actId="478"/>
          <ac:picMkLst>
            <pc:docMk/>
            <pc:sldMk cId="2031745102" sldId="276"/>
            <ac:picMk id="7" creationId="{5ADC7E2C-5B5A-8588-65C1-5D24CF5B38D5}"/>
          </ac:picMkLst>
        </pc:picChg>
        <pc:picChg chg="del">
          <ac:chgData name="Kilian Meier" userId="9998fe17-a16a-4812-bee6-4bd1cc28babf" providerId="ADAL" clId="{EA501355-A09A-48A7-A232-395BB2693DC0}" dt="2025-01-20T11:33:57.328" v="501" actId="478"/>
          <ac:picMkLst>
            <pc:docMk/>
            <pc:sldMk cId="2031745102" sldId="276"/>
            <ac:picMk id="10" creationId="{5D534CFD-E58D-6353-3D9C-F6162B74C6E5}"/>
          </ac:picMkLst>
        </pc:picChg>
      </pc:sldChg>
      <pc:sldChg chg="modSp add mod">
        <pc:chgData name="Kilian Meier" userId="9998fe17-a16a-4812-bee6-4bd1cc28babf" providerId="ADAL" clId="{EA501355-A09A-48A7-A232-395BB2693DC0}" dt="2025-01-20T13:35:01.819" v="2639" actId="20577"/>
        <pc:sldMkLst>
          <pc:docMk/>
          <pc:sldMk cId="2766358682" sldId="277"/>
        </pc:sldMkLst>
        <pc:spChg chg="mod">
          <ac:chgData name="Kilian Meier" userId="9998fe17-a16a-4812-bee6-4bd1cc28babf" providerId="ADAL" clId="{EA501355-A09A-48A7-A232-395BB2693DC0}" dt="2025-01-20T13:35:01.819" v="2639" actId="20577"/>
          <ac:spMkLst>
            <pc:docMk/>
            <pc:sldMk cId="2766358682" sldId="277"/>
            <ac:spMk id="2" creationId="{80FEA2B0-13C8-35EC-FAC0-2B660C01CE1B}"/>
          </ac:spMkLst>
        </pc:spChg>
      </pc:sldChg>
      <pc:sldChg chg="modSp mod">
        <pc:chgData name="Kilian Meier" userId="9998fe17-a16a-4812-bee6-4bd1cc28babf" providerId="ADAL" clId="{EA501355-A09A-48A7-A232-395BB2693DC0}" dt="2025-01-20T12:22:21.105" v="1137" actId="20577"/>
        <pc:sldMkLst>
          <pc:docMk/>
          <pc:sldMk cId="1234146144" sldId="280"/>
        </pc:sldMkLst>
        <pc:spChg chg="mod">
          <ac:chgData name="Kilian Meier" userId="9998fe17-a16a-4812-bee6-4bd1cc28babf" providerId="ADAL" clId="{EA501355-A09A-48A7-A232-395BB2693DC0}" dt="2025-01-20T12:10:37.369" v="1015" actId="20577"/>
          <ac:spMkLst>
            <pc:docMk/>
            <pc:sldMk cId="1234146144" sldId="280"/>
            <ac:spMk id="2" creationId="{708B4240-AEF5-0E04-E75E-80C88D8BCA1F}"/>
          </ac:spMkLst>
        </pc:spChg>
        <pc:spChg chg="mod">
          <ac:chgData name="Kilian Meier" userId="9998fe17-a16a-4812-bee6-4bd1cc28babf" providerId="ADAL" clId="{EA501355-A09A-48A7-A232-395BB2693DC0}" dt="2025-01-20T12:22:21.105" v="1137" actId="20577"/>
          <ac:spMkLst>
            <pc:docMk/>
            <pc:sldMk cId="1234146144" sldId="280"/>
            <ac:spMk id="3" creationId="{CDD8BBE7-EFF9-5476-13BE-B37CCF4A3B89}"/>
          </ac:spMkLst>
        </pc:spChg>
      </pc:sldChg>
      <pc:sldChg chg="modSp mod modClrScheme modShow chgLayout">
        <pc:chgData name="Kilian Meier" userId="9998fe17-a16a-4812-bee6-4bd1cc28babf" providerId="ADAL" clId="{EA501355-A09A-48A7-A232-395BB2693DC0}" dt="2025-01-20T11:18:19.276" v="96" actId="729"/>
        <pc:sldMkLst>
          <pc:docMk/>
          <pc:sldMk cId="1474825750" sldId="281"/>
        </pc:sldMkLst>
        <pc:spChg chg="mod ord">
          <ac:chgData name="Kilian Meier" userId="9998fe17-a16a-4812-bee6-4bd1cc28babf" providerId="ADAL" clId="{EA501355-A09A-48A7-A232-395BB2693DC0}" dt="2025-01-14T14:49:18.598" v="94" actId="700"/>
          <ac:spMkLst>
            <pc:docMk/>
            <pc:sldMk cId="1474825750" sldId="281"/>
            <ac:spMk id="2" creationId="{7C7FA1A8-C5D8-1F96-8869-7FA226278328}"/>
          </ac:spMkLst>
        </pc:spChg>
        <pc:spChg chg="mod ord">
          <ac:chgData name="Kilian Meier" userId="9998fe17-a16a-4812-bee6-4bd1cc28babf" providerId="ADAL" clId="{EA501355-A09A-48A7-A232-395BB2693DC0}" dt="2025-01-14T14:49:28.877" v="95" actId="14100"/>
          <ac:spMkLst>
            <pc:docMk/>
            <pc:sldMk cId="1474825750" sldId="281"/>
            <ac:spMk id="3" creationId="{988A0857-7DC6-266F-4919-01A6806B45F8}"/>
          </ac:spMkLst>
        </pc:spChg>
        <pc:spChg chg="mod ord">
          <ac:chgData name="Kilian Meier" userId="9998fe17-a16a-4812-bee6-4bd1cc28babf" providerId="ADAL" clId="{EA501355-A09A-48A7-A232-395BB2693DC0}" dt="2025-01-14T14:49:18.598" v="94" actId="700"/>
          <ac:spMkLst>
            <pc:docMk/>
            <pc:sldMk cId="1474825750" sldId="281"/>
            <ac:spMk id="4" creationId="{AD8E6384-0966-D193-C40B-EF80B1C6CF2C}"/>
          </ac:spMkLst>
        </pc:spChg>
        <pc:spChg chg="mod ord">
          <ac:chgData name="Kilian Meier" userId="9998fe17-a16a-4812-bee6-4bd1cc28babf" providerId="ADAL" clId="{EA501355-A09A-48A7-A232-395BB2693DC0}" dt="2025-01-14T14:49:18.598" v="94" actId="700"/>
          <ac:spMkLst>
            <pc:docMk/>
            <pc:sldMk cId="1474825750" sldId="281"/>
            <ac:spMk id="5" creationId="{BE3BFB9C-E614-B31B-5BE6-3B4B934B48A4}"/>
          </ac:spMkLst>
        </pc:spChg>
        <pc:picChg chg="mod">
          <ac:chgData name="Kilian Meier" userId="9998fe17-a16a-4812-bee6-4bd1cc28babf" providerId="ADAL" clId="{EA501355-A09A-48A7-A232-395BB2693DC0}" dt="2025-01-14T14:49:09.803" v="93" actId="1076"/>
          <ac:picMkLst>
            <pc:docMk/>
            <pc:sldMk cId="1474825750" sldId="281"/>
            <ac:picMk id="7" creationId="{384E897D-2C61-076D-59EA-338067779AA0}"/>
          </ac:picMkLst>
        </pc:picChg>
      </pc:sldChg>
      <pc:sldChg chg="modSp new mod ord">
        <pc:chgData name="Kilian Meier" userId="9998fe17-a16a-4812-bee6-4bd1cc28babf" providerId="ADAL" clId="{EA501355-A09A-48A7-A232-395BB2693DC0}" dt="2025-01-20T12:09:31.080" v="898" actId="20577"/>
        <pc:sldMkLst>
          <pc:docMk/>
          <pc:sldMk cId="3625011572" sldId="282"/>
        </pc:sldMkLst>
        <pc:spChg chg="mod">
          <ac:chgData name="Kilian Meier" userId="9998fe17-a16a-4812-bee6-4bd1cc28babf" providerId="ADAL" clId="{EA501355-A09A-48A7-A232-395BB2693DC0}" dt="2025-01-20T12:09:31.080" v="898" actId="20577"/>
          <ac:spMkLst>
            <pc:docMk/>
            <pc:sldMk cId="3625011572" sldId="282"/>
            <ac:spMk id="2" creationId="{183D460C-BBAB-B541-6F18-B2E9967E0895}"/>
          </ac:spMkLst>
        </pc:spChg>
        <pc:spChg chg="mod">
          <ac:chgData name="Kilian Meier" userId="9998fe17-a16a-4812-bee6-4bd1cc28babf" providerId="ADAL" clId="{EA501355-A09A-48A7-A232-395BB2693DC0}" dt="2025-01-20T12:08:11.210" v="878" actId="20577"/>
          <ac:spMkLst>
            <pc:docMk/>
            <pc:sldMk cId="3625011572" sldId="282"/>
            <ac:spMk id="3" creationId="{D9CCA79E-A3B8-18DF-0F80-1DD4D914552C}"/>
          </ac:spMkLst>
        </pc:spChg>
      </pc:sldChg>
      <pc:sldChg chg="addSp modSp new mod modClrScheme chgLayout">
        <pc:chgData name="Kilian Meier" userId="9998fe17-a16a-4812-bee6-4bd1cc28babf" providerId="ADAL" clId="{EA501355-A09A-48A7-A232-395BB2693DC0}" dt="2025-01-20T11:30:24.489" v="284" actId="20577"/>
        <pc:sldMkLst>
          <pc:docMk/>
          <pc:sldMk cId="1623688577" sldId="283"/>
        </pc:sldMkLst>
        <pc:spChg chg="mod">
          <ac:chgData name="Kilian Meier" userId="9998fe17-a16a-4812-bee6-4bd1cc28babf" providerId="ADAL" clId="{EA501355-A09A-48A7-A232-395BB2693DC0}" dt="2025-01-20T11:21:26.724" v="178" actId="26606"/>
          <ac:spMkLst>
            <pc:docMk/>
            <pc:sldMk cId="1623688577" sldId="283"/>
            <ac:spMk id="2" creationId="{742E71AA-BE95-067B-FB3F-97B82B8CD98B}"/>
          </ac:spMkLst>
        </pc:spChg>
        <pc:spChg chg="mod ord">
          <ac:chgData name="Kilian Meier" userId="9998fe17-a16a-4812-bee6-4bd1cc28babf" providerId="ADAL" clId="{EA501355-A09A-48A7-A232-395BB2693DC0}" dt="2025-01-20T11:30:24.489" v="284" actId="20577"/>
          <ac:spMkLst>
            <pc:docMk/>
            <pc:sldMk cId="1623688577" sldId="283"/>
            <ac:spMk id="3" creationId="{B13A19C1-6175-1081-DE8E-CE55FE672202}"/>
          </ac:spMkLst>
        </pc:spChg>
        <pc:spChg chg="mod">
          <ac:chgData name="Kilian Meier" userId="9998fe17-a16a-4812-bee6-4bd1cc28babf" providerId="ADAL" clId="{EA501355-A09A-48A7-A232-395BB2693DC0}" dt="2025-01-20T11:21:26.724" v="178" actId="26606"/>
          <ac:spMkLst>
            <pc:docMk/>
            <pc:sldMk cId="1623688577" sldId="283"/>
            <ac:spMk id="4" creationId="{5127F2A3-EBED-507E-254B-49EB3E6761AE}"/>
          </ac:spMkLst>
        </pc:spChg>
        <pc:spChg chg="mod">
          <ac:chgData name="Kilian Meier" userId="9998fe17-a16a-4812-bee6-4bd1cc28babf" providerId="ADAL" clId="{EA501355-A09A-48A7-A232-395BB2693DC0}" dt="2025-01-20T11:21:26.724" v="178" actId="26606"/>
          <ac:spMkLst>
            <pc:docMk/>
            <pc:sldMk cId="1623688577" sldId="283"/>
            <ac:spMk id="5" creationId="{3549F1F6-15B6-78FA-54D6-E41CCE3CF294}"/>
          </ac:spMkLst>
        </pc:spChg>
        <pc:picChg chg="add mod ord">
          <ac:chgData name="Kilian Meier" userId="9998fe17-a16a-4812-bee6-4bd1cc28babf" providerId="ADAL" clId="{EA501355-A09A-48A7-A232-395BB2693DC0}" dt="2025-01-20T11:21:26.724" v="178" actId="26606"/>
          <ac:picMkLst>
            <pc:docMk/>
            <pc:sldMk cId="1623688577" sldId="283"/>
            <ac:picMk id="6" creationId="{FEC0F233-866D-9BC2-270A-EBCD00099650}"/>
          </ac:picMkLst>
        </pc:picChg>
      </pc:sldChg>
      <pc:sldChg chg="new del">
        <pc:chgData name="Kilian Meier" userId="9998fe17-a16a-4812-bee6-4bd1cc28babf" providerId="ADAL" clId="{EA501355-A09A-48A7-A232-395BB2693DC0}" dt="2025-01-20T11:39:17.743" v="683" actId="47"/>
        <pc:sldMkLst>
          <pc:docMk/>
          <pc:sldMk cId="337414708" sldId="284"/>
        </pc:sldMkLst>
      </pc:sldChg>
      <pc:sldChg chg="addSp modSp add mod ord">
        <pc:chgData name="Kilian Meier" userId="9998fe17-a16a-4812-bee6-4bd1cc28babf" providerId="ADAL" clId="{EA501355-A09A-48A7-A232-395BB2693DC0}" dt="2025-01-20T11:32:01.492" v="455" actId="1036"/>
        <pc:sldMkLst>
          <pc:docMk/>
          <pc:sldMk cId="2018267829" sldId="299"/>
        </pc:sldMkLst>
        <pc:spChg chg="add mod">
          <ac:chgData name="Kilian Meier" userId="9998fe17-a16a-4812-bee6-4bd1cc28babf" providerId="ADAL" clId="{EA501355-A09A-48A7-A232-395BB2693DC0}" dt="2025-01-20T11:32:01.492" v="455" actId="1036"/>
          <ac:spMkLst>
            <pc:docMk/>
            <pc:sldMk cId="2018267829" sldId="299"/>
            <ac:spMk id="3" creationId="{541167DB-5141-C9AA-4721-7B77318A9003}"/>
          </ac:spMkLst>
        </pc:spChg>
        <pc:picChg chg="mod">
          <ac:chgData name="Kilian Meier" userId="9998fe17-a16a-4812-bee6-4bd1cc28babf" providerId="ADAL" clId="{EA501355-A09A-48A7-A232-395BB2693DC0}" dt="2025-01-20T11:31:44.687" v="315" actId="1076"/>
          <ac:picMkLst>
            <pc:docMk/>
            <pc:sldMk cId="2018267829" sldId="299"/>
            <ac:picMk id="14" creationId="{F4ACAF60-7D49-B66E-44D3-498CDDAD8F46}"/>
          </ac:picMkLst>
        </pc:picChg>
      </pc:sldChg>
      <pc:sldChg chg="modSp add mod">
        <pc:chgData name="Kilian Meier" userId="9998fe17-a16a-4812-bee6-4bd1cc28babf" providerId="ADAL" clId="{EA501355-A09A-48A7-A232-395BB2693DC0}" dt="2025-01-20T12:10:04.755" v="988" actId="20577"/>
        <pc:sldMkLst>
          <pc:docMk/>
          <pc:sldMk cId="3666850275" sldId="300"/>
        </pc:sldMkLst>
        <pc:spChg chg="mod">
          <ac:chgData name="Kilian Meier" userId="9998fe17-a16a-4812-bee6-4bd1cc28babf" providerId="ADAL" clId="{EA501355-A09A-48A7-A232-395BB2693DC0}" dt="2025-01-20T12:09:38.110" v="911" actId="20577"/>
          <ac:spMkLst>
            <pc:docMk/>
            <pc:sldMk cId="3666850275" sldId="300"/>
            <ac:spMk id="2" creationId="{7D6CDDF9-CBCA-8DEF-E8CB-2A954C257606}"/>
          </ac:spMkLst>
        </pc:spChg>
        <pc:spChg chg="mod">
          <ac:chgData name="Kilian Meier" userId="9998fe17-a16a-4812-bee6-4bd1cc28babf" providerId="ADAL" clId="{EA501355-A09A-48A7-A232-395BB2693DC0}" dt="2025-01-20T12:10:04.755" v="988" actId="20577"/>
          <ac:spMkLst>
            <pc:docMk/>
            <pc:sldMk cId="3666850275" sldId="300"/>
            <ac:spMk id="3" creationId="{EA96BED2-7DE5-564A-0AD5-E732D53B54C7}"/>
          </ac:spMkLst>
        </pc:spChg>
      </pc:sldChg>
      <pc:sldChg chg="modSp new del mod">
        <pc:chgData name="Kilian Meier" userId="9998fe17-a16a-4812-bee6-4bd1cc28babf" providerId="ADAL" clId="{EA501355-A09A-48A7-A232-395BB2693DC0}" dt="2025-01-20T12:09:15.453" v="890" actId="47"/>
        <pc:sldMkLst>
          <pc:docMk/>
          <pc:sldMk cId="3954812494" sldId="300"/>
        </pc:sldMkLst>
        <pc:spChg chg="mod">
          <ac:chgData name="Kilian Meier" userId="9998fe17-a16a-4812-bee6-4bd1cc28babf" providerId="ADAL" clId="{EA501355-A09A-48A7-A232-395BB2693DC0}" dt="2025-01-20T12:09:12.971" v="889" actId="20577"/>
          <ac:spMkLst>
            <pc:docMk/>
            <pc:sldMk cId="3954812494" sldId="300"/>
            <ac:spMk id="2" creationId="{EAA1AD1F-BEB5-9E7D-5876-3DF310EEA474}"/>
          </ac:spMkLst>
        </pc:spChg>
      </pc:sldChg>
      <pc:sldChg chg="add del">
        <pc:chgData name="Kilian Meier" userId="9998fe17-a16a-4812-bee6-4bd1cc28babf" providerId="ADAL" clId="{EA501355-A09A-48A7-A232-395BB2693DC0}" dt="2025-01-20T12:22:54.993" v="1141" actId="47"/>
        <pc:sldMkLst>
          <pc:docMk/>
          <pc:sldMk cId="2243690410" sldId="301"/>
        </pc:sldMkLst>
      </pc:sldChg>
      <pc:sldChg chg="modSp add mod ord">
        <pc:chgData name="Kilian Meier" userId="9998fe17-a16a-4812-bee6-4bd1cc28babf" providerId="ADAL" clId="{EA501355-A09A-48A7-A232-395BB2693DC0}" dt="2025-01-20T12:23:45.163" v="1234" actId="20577"/>
        <pc:sldMkLst>
          <pc:docMk/>
          <pc:sldMk cId="2517108045" sldId="301"/>
        </pc:sldMkLst>
        <pc:spChg chg="mod">
          <ac:chgData name="Kilian Meier" userId="9998fe17-a16a-4812-bee6-4bd1cc28babf" providerId="ADAL" clId="{EA501355-A09A-48A7-A232-395BB2693DC0}" dt="2025-01-20T12:23:09.597" v="1170" actId="20577"/>
          <ac:spMkLst>
            <pc:docMk/>
            <pc:sldMk cId="2517108045" sldId="301"/>
            <ac:spMk id="2" creationId="{A512FB6D-D4F1-8D60-6BD2-3283C30B2245}"/>
          </ac:spMkLst>
        </pc:spChg>
        <pc:spChg chg="mod">
          <ac:chgData name="Kilian Meier" userId="9998fe17-a16a-4812-bee6-4bd1cc28babf" providerId="ADAL" clId="{EA501355-A09A-48A7-A232-395BB2693DC0}" dt="2025-01-20T12:23:45.163" v="1234" actId="20577"/>
          <ac:spMkLst>
            <pc:docMk/>
            <pc:sldMk cId="2517108045" sldId="301"/>
            <ac:spMk id="3" creationId="{5A83CA93-A440-F9CA-6243-8CA7CA7FAEC4}"/>
          </ac:spMkLst>
        </pc:spChg>
      </pc:sldChg>
      <pc:sldChg chg="new del">
        <pc:chgData name="Kilian Meier" userId="9998fe17-a16a-4812-bee6-4bd1cc28babf" providerId="ADAL" clId="{EA501355-A09A-48A7-A232-395BB2693DC0}" dt="2025-01-20T12:22:47.647" v="1139" actId="47"/>
        <pc:sldMkLst>
          <pc:docMk/>
          <pc:sldMk cId="2832390235" sldId="301"/>
        </pc:sldMkLst>
      </pc:sldChg>
      <pc:sldChg chg="add">
        <pc:chgData name="Kilian Meier" userId="9998fe17-a16a-4812-bee6-4bd1cc28babf" providerId="ADAL" clId="{EA501355-A09A-48A7-A232-395BB2693DC0}" dt="2025-01-20T12:23:52.314" v="1235"/>
        <pc:sldMkLst>
          <pc:docMk/>
          <pc:sldMk cId="2002953960" sldId="302"/>
        </pc:sldMkLst>
      </pc:sldChg>
      <pc:sldChg chg="addSp modSp add mod modAnim modShow">
        <pc:chgData name="Kilian Meier" userId="9998fe17-a16a-4812-bee6-4bd1cc28babf" providerId="ADAL" clId="{EA501355-A09A-48A7-A232-395BB2693DC0}" dt="2025-01-20T12:33:15.541" v="1526"/>
        <pc:sldMkLst>
          <pc:docMk/>
          <pc:sldMk cId="3764863425" sldId="303"/>
        </pc:sldMkLst>
        <pc:spChg chg="mod">
          <ac:chgData name="Kilian Meier" userId="9998fe17-a16a-4812-bee6-4bd1cc28babf" providerId="ADAL" clId="{EA501355-A09A-48A7-A232-395BB2693DC0}" dt="2025-01-20T12:26:03.515" v="1248" actId="20577"/>
          <ac:spMkLst>
            <pc:docMk/>
            <pc:sldMk cId="3764863425" sldId="303"/>
            <ac:spMk id="2" creationId="{AC2705BC-4934-9EC7-9B71-99DEF7A93A70}"/>
          </ac:spMkLst>
        </pc:spChg>
        <pc:grpChg chg="add mod">
          <ac:chgData name="Kilian Meier" userId="9998fe17-a16a-4812-bee6-4bd1cc28babf" providerId="ADAL" clId="{EA501355-A09A-48A7-A232-395BB2693DC0}" dt="2025-01-20T12:27:27.481" v="1252" actId="1037"/>
          <ac:grpSpMkLst>
            <pc:docMk/>
            <pc:sldMk cId="3764863425" sldId="303"/>
            <ac:grpSpMk id="3" creationId="{A2C5369A-B5E3-36C2-753D-5AC185D1129B}"/>
          </ac:grpSpMkLst>
        </pc:grpChg>
        <pc:grpChg chg="add mod">
          <ac:chgData name="Kilian Meier" userId="9998fe17-a16a-4812-bee6-4bd1cc28babf" providerId="ADAL" clId="{EA501355-A09A-48A7-A232-395BB2693DC0}" dt="2025-01-20T12:32:58.920" v="1524" actId="164"/>
          <ac:grpSpMkLst>
            <pc:docMk/>
            <pc:sldMk cId="3764863425" sldId="303"/>
            <ac:grpSpMk id="7" creationId="{75879407-8751-ED9B-C221-19BF483812EF}"/>
          </ac:grpSpMkLst>
        </pc:grpChg>
        <pc:grpChg chg="mod">
          <ac:chgData name="Kilian Meier" userId="9998fe17-a16a-4812-bee6-4bd1cc28babf" providerId="ADAL" clId="{EA501355-A09A-48A7-A232-395BB2693DC0}" dt="2025-01-20T12:32:58.920" v="1524" actId="164"/>
          <ac:grpSpMkLst>
            <pc:docMk/>
            <pc:sldMk cId="3764863425" sldId="303"/>
            <ac:grpSpMk id="126" creationId="{E4659FF9-335F-713B-0117-C91009E17D0D}"/>
          </ac:grpSpMkLst>
        </pc:grpChg>
        <pc:picChg chg="mod">
          <ac:chgData name="Kilian Meier" userId="9998fe17-a16a-4812-bee6-4bd1cc28babf" providerId="ADAL" clId="{EA501355-A09A-48A7-A232-395BB2693DC0}" dt="2025-01-20T12:32:58.920" v="1524" actId="164"/>
          <ac:picMkLst>
            <pc:docMk/>
            <pc:sldMk cId="3764863425" sldId="303"/>
            <ac:picMk id="10" creationId="{A5F2028B-DB3F-73FA-853C-631DCB001F39}"/>
          </ac:picMkLst>
        </pc:picChg>
        <pc:picChg chg="mod">
          <ac:chgData name="Kilian Meier" userId="9998fe17-a16a-4812-bee6-4bd1cc28babf" providerId="ADAL" clId="{EA501355-A09A-48A7-A232-395BB2693DC0}" dt="2025-01-20T12:32:58.920" v="1524" actId="164"/>
          <ac:picMkLst>
            <pc:docMk/>
            <pc:sldMk cId="3764863425" sldId="303"/>
            <ac:picMk id="127" creationId="{E3CAC525-94D6-FF23-AF15-A7E1637777B6}"/>
          </ac:picMkLst>
        </pc:picChg>
        <pc:picChg chg="mod">
          <ac:chgData name="Kilian Meier" userId="9998fe17-a16a-4812-bee6-4bd1cc28babf" providerId="ADAL" clId="{EA501355-A09A-48A7-A232-395BB2693DC0}" dt="2025-01-20T12:27:24.266" v="1250" actId="164"/>
          <ac:picMkLst>
            <pc:docMk/>
            <pc:sldMk cId="3764863425" sldId="303"/>
            <ac:picMk id="259" creationId="{D6C638C0-BB5B-E86C-AFFF-299A8E56E352}"/>
          </ac:picMkLst>
        </pc:picChg>
        <pc:picChg chg="mod">
          <ac:chgData name="Kilian Meier" userId="9998fe17-a16a-4812-bee6-4bd1cc28babf" providerId="ADAL" clId="{EA501355-A09A-48A7-A232-395BB2693DC0}" dt="2025-01-20T12:27:24.266" v="1250" actId="164"/>
          <ac:picMkLst>
            <pc:docMk/>
            <pc:sldMk cId="3764863425" sldId="303"/>
            <ac:picMk id="260" creationId="{9063F700-9F1B-0E2D-206F-0ADE76C005D9}"/>
          </ac:picMkLst>
        </pc:picChg>
        <pc:cxnChg chg="mod">
          <ac:chgData name="Kilian Meier" userId="9998fe17-a16a-4812-bee6-4bd1cc28babf" providerId="ADAL" clId="{EA501355-A09A-48A7-A232-395BB2693DC0}" dt="2025-01-20T12:27:24.266" v="1250" actId="164"/>
          <ac:cxnSpMkLst>
            <pc:docMk/>
            <pc:sldMk cId="3764863425" sldId="303"/>
            <ac:cxnSpMk id="197" creationId="{EF29EE98-255F-32F5-988B-90AE5D768472}"/>
          </ac:cxnSpMkLst>
        </pc:cxnChg>
        <pc:cxnChg chg="mod">
          <ac:chgData name="Kilian Meier" userId="9998fe17-a16a-4812-bee6-4bd1cc28babf" providerId="ADAL" clId="{EA501355-A09A-48A7-A232-395BB2693DC0}" dt="2025-01-20T12:27:24.266" v="1250" actId="164"/>
          <ac:cxnSpMkLst>
            <pc:docMk/>
            <pc:sldMk cId="3764863425" sldId="303"/>
            <ac:cxnSpMk id="206" creationId="{71BDCD68-3A8A-B0D7-687C-DECF486E9BB8}"/>
          </ac:cxnSpMkLst>
        </pc:cxnChg>
        <pc:cxnChg chg="mod">
          <ac:chgData name="Kilian Meier" userId="9998fe17-a16a-4812-bee6-4bd1cc28babf" providerId="ADAL" clId="{EA501355-A09A-48A7-A232-395BB2693DC0}" dt="2025-01-20T12:27:24.266" v="1250" actId="164"/>
          <ac:cxnSpMkLst>
            <pc:docMk/>
            <pc:sldMk cId="3764863425" sldId="303"/>
            <ac:cxnSpMk id="211" creationId="{64F08726-E243-E077-C9EF-6126798FF10B}"/>
          </ac:cxnSpMkLst>
        </pc:cxnChg>
        <pc:cxnChg chg="mod">
          <ac:chgData name="Kilian Meier" userId="9998fe17-a16a-4812-bee6-4bd1cc28babf" providerId="ADAL" clId="{EA501355-A09A-48A7-A232-395BB2693DC0}" dt="2025-01-20T12:27:24.266" v="1250" actId="164"/>
          <ac:cxnSpMkLst>
            <pc:docMk/>
            <pc:sldMk cId="3764863425" sldId="303"/>
            <ac:cxnSpMk id="215" creationId="{BCF77653-849F-77AA-930B-4A732945C205}"/>
          </ac:cxnSpMkLst>
        </pc:cxnChg>
        <pc:cxnChg chg="mod">
          <ac:chgData name="Kilian Meier" userId="9998fe17-a16a-4812-bee6-4bd1cc28babf" providerId="ADAL" clId="{EA501355-A09A-48A7-A232-395BB2693DC0}" dt="2025-01-20T12:27:24.266" v="1250" actId="164"/>
          <ac:cxnSpMkLst>
            <pc:docMk/>
            <pc:sldMk cId="3764863425" sldId="303"/>
            <ac:cxnSpMk id="219" creationId="{84259202-5F10-2E3C-6297-CCD10EE9D391}"/>
          </ac:cxnSpMkLst>
        </pc:cxnChg>
        <pc:cxnChg chg="mod">
          <ac:chgData name="Kilian Meier" userId="9998fe17-a16a-4812-bee6-4bd1cc28babf" providerId="ADAL" clId="{EA501355-A09A-48A7-A232-395BB2693DC0}" dt="2025-01-20T12:27:24.266" v="1250" actId="164"/>
          <ac:cxnSpMkLst>
            <pc:docMk/>
            <pc:sldMk cId="3764863425" sldId="303"/>
            <ac:cxnSpMk id="221" creationId="{F724B0DB-7A5C-F253-05B8-4B7BCC46C4C0}"/>
          </ac:cxnSpMkLst>
        </pc:cxnChg>
        <pc:cxnChg chg="mod">
          <ac:chgData name="Kilian Meier" userId="9998fe17-a16a-4812-bee6-4bd1cc28babf" providerId="ADAL" clId="{EA501355-A09A-48A7-A232-395BB2693DC0}" dt="2025-01-20T12:27:24.266" v="1250" actId="164"/>
          <ac:cxnSpMkLst>
            <pc:docMk/>
            <pc:sldMk cId="3764863425" sldId="303"/>
            <ac:cxnSpMk id="226" creationId="{22CEDCF9-226F-D961-FE24-A5BE13170D9A}"/>
          </ac:cxnSpMkLst>
        </pc:cxnChg>
        <pc:cxnChg chg="mod">
          <ac:chgData name="Kilian Meier" userId="9998fe17-a16a-4812-bee6-4bd1cc28babf" providerId="ADAL" clId="{EA501355-A09A-48A7-A232-395BB2693DC0}" dt="2025-01-20T12:27:24.266" v="1250" actId="164"/>
          <ac:cxnSpMkLst>
            <pc:docMk/>
            <pc:sldMk cId="3764863425" sldId="303"/>
            <ac:cxnSpMk id="229" creationId="{C7A1B13B-56B3-513E-9874-611BE5C75A4D}"/>
          </ac:cxnSpMkLst>
        </pc:cxnChg>
        <pc:cxnChg chg="mod">
          <ac:chgData name="Kilian Meier" userId="9998fe17-a16a-4812-bee6-4bd1cc28babf" providerId="ADAL" clId="{EA501355-A09A-48A7-A232-395BB2693DC0}" dt="2025-01-20T12:27:24.266" v="1250" actId="164"/>
          <ac:cxnSpMkLst>
            <pc:docMk/>
            <pc:sldMk cId="3764863425" sldId="303"/>
            <ac:cxnSpMk id="232" creationId="{25F3AE9A-96D6-05BC-B717-DDE403D884D1}"/>
          </ac:cxnSpMkLst>
        </pc:cxnChg>
        <pc:cxnChg chg="mod">
          <ac:chgData name="Kilian Meier" userId="9998fe17-a16a-4812-bee6-4bd1cc28babf" providerId="ADAL" clId="{EA501355-A09A-48A7-A232-395BB2693DC0}" dt="2025-01-20T12:27:24.266" v="1250" actId="164"/>
          <ac:cxnSpMkLst>
            <pc:docMk/>
            <pc:sldMk cId="3764863425" sldId="303"/>
            <ac:cxnSpMk id="234" creationId="{26263C81-C835-21B0-D6AF-AC4DF46B0119}"/>
          </ac:cxnSpMkLst>
        </pc:cxnChg>
        <pc:cxnChg chg="mod">
          <ac:chgData name="Kilian Meier" userId="9998fe17-a16a-4812-bee6-4bd1cc28babf" providerId="ADAL" clId="{EA501355-A09A-48A7-A232-395BB2693DC0}" dt="2025-01-20T12:27:24.266" v="1250" actId="164"/>
          <ac:cxnSpMkLst>
            <pc:docMk/>
            <pc:sldMk cId="3764863425" sldId="303"/>
            <ac:cxnSpMk id="236" creationId="{43B3D223-C822-B2CF-730E-A813412D2B3F}"/>
          </ac:cxnSpMkLst>
        </pc:cxnChg>
        <pc:cxnChg chg="mod">
          <ac:chgData name="Kilian Meier" userId="9998fe17-a16a-4812-bee6-4bd1cc28babf" providerId="ADAL" clId="{EA501355-A09A-48A7-A232-395BB2693DC0}" dt="2025-01-20T12:27:24.266" v="1250" actId="164"/>
          <ac:cxnSpMkLst>
            <pc:docMk/>
            <pc:sldMk cId="3764863425" sldId="303"/>
            <ac:cxnSpMk id="238" creationId="{858E6EFB-2836-21F7-2CFB-C9E5788036BF}"/>
          </ac:cxnSpMkLst>
        </pc:cxnChg>
        <pc:cxnChg chg="mod">
          <ac:chgData name="Kilian Meier" userId="9998fe17-a16a-4812-bee6-4bd1cc28babf" providerId="ADAL" clId="{EA501355-A09A-48A7-A232-395BB2693DC0}" dt="2025-01-20T12:27:24.266" v="1250" actId="164"/>
          <ac:cxnSpMkLst>
            <pc:docMk/>
            <pc:sldMk cId="3764863425" sldId="303"/>
            <ac:cxnSpMk id="240" creationId="{646D6264-5991-DE45-63C4-2D644979BBF1}"/>
          </ac:cxnSpMkLst>
        </pc:cxnChg>
        <pc:cxnChg chg="mod">
          <ac:chgData name="Kilian Meier" userId="9998fe17-a16a-4812-bee6-4bd1cc28babf" providerId="ADAL" clId="{EA501355-A09A-48A7-A232-395BB2693DC0}" dt="2025-01-20T12:27:24.266" v="1250" actId="164"/>
          <ac:cxnSpMkLst>
            <pc:docMk/>
            <pc:sldMk cId="3764863425" sldId="303"/>
            <ac:cxnSpMk id="242" creationId="{869784F9-F644-7964-731B-20B1AAED24B1}"/>
          </ac:cxnSpMkLst>
        </pc:cxnChg>
        <pc:cxnChg chg="mod">
          <ac:chgData name="Kilian Meier" userId="9998fe17-a16a-4812-bee6-4bd1cc28babf" providerId="ADAL" clId="{EA501355-A09A-48A7-A232-395BB2693DC0}" dt="2025-01-20T12:27:24.266" v="1250" actId="164"/>
          <ac:cxnSpMkLst>
            <pc:docMk/>
            <pc:sldMk cId="3764863425" sldId="303"/>
            <ac:cxnSpMk id="247" creationId="{CE4DFCA4-366B-C61D-A58E-791564BD7D60}"/>
          </ac:cxnSpMkLst>
        </pc:cxnChg>
        <pc:cxnChg chg="mod">
          <ac:chgData name="Kilian Meier" userId="9998fe17-a16a-4812-bee6-4bd1cc28babf" providerId="ADAL" clId="{EA501355-A09A-48A7-A232-395BB2693DC0}" dt="2025-01-20T12:27:24.266" v="1250" actId="164"/>
          <ac:cxnSpMkLst>
            <pc:docMk/>
            <pc:sldMk cId="3764863425" sldId="303"/>
            <ac:cxnSpMk id="249" creationId="{5B602153-9266-214A-E9AC-D1AE529E2D83}"/>
          </ac:cxnSpMkLst>
        </pc:cxnChg>
        <pc:cxnChg chg="mod">
          <ac:chgData name="Kilian Meier" userId="9998fe17-a16a-4812-bee6-4bd1cc28babf" providerId="ADAL" clId="{EA501355-A09A-48A7-A232-395BB2693DC0}" dt="2025-01-20T12:27:24.266" v="1250" actId="164"/>
          <ac:cxnSpMkLst>
            <pc:docMk/>
            <pc:sldMk cId="3764863425" sldId="303"/>
            <ac:cxnSpMk id="251" creationId="{9B2E7D43-F6E6-2036-89A1-93C8D4A1EAF2}"/>
          </ac:cxnSpMkLst>
        </pc:cxnChg>
        <pc:cxnChg chg="mod">
          <ac:chgData name="Kilian Meier" userId="9998fe17-a16a-4812-bee6-4bd1cc28babf" providerId="ADAL" clId="{EA501355-A09A-48A7-A232-395BB2693DC0}" dt="2025-01-20T12:27:24.266" v="1250" actId="164"/>
          <ac:cxnSpMkLst>
            <pc:docMk/>
            <pc:sldMk cId="3764863425" sldId="303"/>
            <ac:cxnSpMk id="253" creationId="{34886318-6A89-8540-137E-7F5287E58419}"/>
          </ac:cxnSpMkLst>
        </pc:cxnChg>
        <pc:cxnChg chg="mod">
          <ac:chgData name="Kilian Meier" userId="9998fe17-a16a-4812-bee6-4bd1cc28babf" providerId="ADAL" clId="{EA501355-A09A-48A7-A232-395BB2693DC0}" dt="2025-01-20T12:27:24.266" v="1250" actId="164"/>
          <ac:cxnSpMkLst>
            <pc:docMk/>
            <pc:sldMk cId="3764863425" sldId="303"/>
            <ac:cxnSpMk id="255" creationId="{29C4785A-8563-462E-4B89-EB56AFDE4A89}"/>
          </ac:cxnSpMkLst>
        </pc:cxnChg>
        <pc:cxnChg chg="mod">
          <ac:chgData name="Kilian Meier" userId="9998fe17-a16a-4812-bee6-4bd1cc28babf" providerId="ADAL" clId="{EA501355-A09A-48A7-A232-395BB2693DC0}" dt="2025-01-20T12:27:24.266" v="1250" actId="164"/>
          <ac:cxnSpMkLst>
            <pc:docMk/>
            <pc:sldMk cId="3764863425" sldId="303"/>
            <ac:cxnSpMk id="257" creationId="{3911BBDC-F3F3-28D4-33FD-4F027523070A}"/>
          </ac:cxnSpMkLst>
        </pc:cxnChg>
      </pc:sldChg>
      <pc:sldChg chg="addSp delSp modSp add mod ord addAnim delAnim modAnim">
        <pc:chgData name="Kilian Meier" userId="9998fe17-a16a-4812-bee6-4bd1cc28babf" providerId="ADAL" clId="{EA501355-A09A-48A7-A232-395BB2693DC0}" dt="2025-01-20T12:49:50.380" v="1943" actId="14826"/>
        <pc:sldMkLst>
          <pc:docMk/>
          <pc:sldMk cId="95465289" sldId="304"/>
        </pc:sldMkLst>
        <pc:spChg chg="mod">
          <ac:chgData name="Kilian Meier" userId="9998fe17-a16a-4812-bee6-4bd1cc28babf" providerId="ADAL" clId="{EA501355-A09A-48A7-A232-395BB2693DC0}" dt="2025-01-20T12:28:14.912" v="1295" actId="20577"/>
          <ac:spMkLst>
            <pc:docMk/>
            <pc:sldMk cId="95465289" sldId="304"/>
            <ac:spMk id="2" creationId="{0F4A02E8-AADF-50EA-C8F4-BDEA3E17F568}"/>
          </ac:spMkLst>
        </pc:spChg>
        <pc:spChg chg="mod">
          <ac:chgData name="Kilian Meier" userId="9998fe17-a16a-4812-bee6-4bd1cc28babf" providerId="ADAL" clId="{EA501355-A09A-48A7-A232-395BB2693DC0}" dt="2025-01-20T12:32:24.321" v="1521" actId="20577"/>
          <ac:spMkLst>
            <pc:docMk/>
            <pc:sldMk cId="95465289" sldId="304"/>
            <ac:spMk id="3" creationId="{83A15BA1-B3C3-35BD-0083-BC2D2EE06931}"/>
          </ac:spMkLst>
        </pc:spChg>
        <pc:spChg chg="add mod">
          <ac:chgData name="Kilian Meier" userId="9998fe17-a16a-4812-bee6-4bd1cc28babf" providerId="ADAL" clId="{EA501355-A09A-48A7-A232-395BB2693DC0}" dt="2025-01-20T12:35:49.235" v="1567" actId="164"/>
          <ac:spMkLst>
            <pc:docMk/>
            <pc:sldMk cId="95465289" sldId="304"/>
            <ac:spMk id="54" creationId="{FB66CF27-A563-F1B3-56DE-4E10D91639AB}"/>
          </ac:spMkLst>
        </pc:spChg>
        <pc:spChg chg="add mod">
          <ac:chgData name="Kilian Meier" userId="9998fe17-a16a-4812-bee6-4bd1cc28babf" providerId="ADAL" clId="{EA501355-A09A-48A7-A232-395BB2693DC0}" dt="2025-01-20T12:35:52.338" v="1568" actId="164"/>
          <ac:spMkLst>
            <pc:docMk/>
            <pc:sldMk cId="95465289" sldId="304"/>
            <ac:spMk id="55" creationId="{CAA220E6-8070-7049-6850-09D472AD59BB}"/>
          </ac:spMkLst>
        </pc:spChg>
        <pc:spChg chg="add mod">
          <ac:chgData name="Kilian Meier" userId="9998fe17-a16a-4812-bee6-4bd1cc28babf" providerId="ADAL" clId="{EA501355-A09A-48A7-A232-395BB2693DC0}" dt="2025-01-20T12:35:46.133" v="1566" actId="164"/>
          <ac:spMkLst>
            <pc:docMk/>
            <pc:sldMk cId="95465289" sldId="304"/>
            <ac:spMk id="56" creationId="{5C9C7979-6FF5-6BB2-80E6-94CD700DC15D}"/>
          </ac:spMkLst>
        </pc:spChg>
        <pc:spChg chg="add mod">
          <ac:chgData name="Kilian Meier" userId="9998fe17-a16a-4812-bee6-4bd1cc28babf" providerId="ADAL" clId="{EA501355-A09A-48A7-A232-395BB2693DC0}" dt="2025-01-20T12:37:45.905" v="1779" actId="164"/>
          <ac:spMkLst>
            <pc:docMk/>
            <pc:sldMk cId="95465289" sldId="304"/>
            <ac:spMk id="60" creationId="{16CE3144-6D2A-29AD-A7D3-D63807D243A0}"/>
          </ac:spMkLst>
        </pc:spChg>
        <pc:spChg chg="add mod">
          <ac:chgData name="Kilian Meier" userId="9998fe17-a16a-4812-bee6-4bd1cc28babf" providerId="ADAL" clId="{EA501355-A09A-48A7-A232-395BB2693DC0}" dt="2025-01-20T12:37:45.905" v="1779" actId="164"/>
          <ac:spMkLst>
            <pc:docMk/>
            <pc:sldMk cId="95465289" sldId="304"/>
            <ac:spMk id="61" creationId="{7B6D773A-DAFE-118E-69F7-0FFFC5BABFBB}"/>
          </ac:spMkLst>
        </pc:spChg>
        <pc:spChg chg="add mod">
          <ac:chgData name="Kilian Meier" userId="9998fe17-a16a-4812-bee6-4bd1cc28babf" providerId="ADAL" clId="{EA501355-A09A-48A7-A232-395BB2693DC0}" dt="2025-01-20T12:37:45.905" v="1779" actId="164"/>
          <ac:spMkLst>
            <pc:docMk/>
            <pc:sldMk cId="95465289" sldId="304"/>
            <ac:spMk id="62" creationId="{EC058A72-BC28-D9A8-3AA1-D19A5FF75485}"/>
          </ac:spMkLst>
        </pc:spChg>
        <pc:spChg chg="add mod">
          <ac:chgData name="Kilian Meier" userId="9998fe17-a16a-4812-bee6-4bd1cc28babf" providerId="ADAL" clId="{EA501355-A09A-48A7-A232-395BB2693DC0}" dt="2025-01-20T12:37:45.905" v="1779" actId="164"/>
          <ac:spMkLst>
            <pc:docMk/>
            <pc:sldMk cId="95465289" sldId="304"/>
            <ac:spMk id="63" creationId="{F55AB797-65E3-9956-7283-46482A988112}"/>
          </ac:spMkLst>
        </pc:spChg>
        <pc:spChg chg="add mod">
          <ac:chgData name="Kilian Meier" userId="9998fe17-a16a-4812-bee6-4bd1cc28babf" providerId="ADAL" clId="{EA501355-A09A-48A7-A232-395BB2693DC0}" dt="2025-01-20T12:38:30.655" v="1812" actId="164"/>
          <ac:spMkLst>
            <pc:docMk/>
            <pc:sldMk cId="95465289" sldId="304"/>
            <ac:spMk id="65" creationId="{8D6E4D37-B9DE-3EBD-9A5A-F31391F3EF98}"/>
          </ac:spMkLst>
        </pc:spChg>
        <pc:spChg chg="add mod">
          <ac:chgData name="Kilian Meier" userId="9998fe17-a16a-4812-bee6-4bd1cc28babf" providerId="ADAL" clId="{EA501355-A09A-48A7-A232-395BB2693DC0}" dt="2025-01-20T12:38:30.655" v="1812" actId="164"/>
          <ac:spMkLst>
            <pc:docMk/>
            <pc:sldMk cId="95465289" sldId="304"/>
            <ac:spMk id="66" creationId="{0FFFD5B7-F775-909E-E0C3-2CFA4E193C9B}"/>
          </ac:spMkLst>
        </pc:spChg>
        <pc:grpChg chg="add del mod">
          <ac:chgData name="Kilian Meier" userId="9998fe17-a16a-4812-bee6-4bd1cc28babf" providerId="ADAL" clId="{EA501355-A09A-48A7-A232-395BB2693DC0}" dt="2025-01-20T12:33:36.123" v="1532" actId="478"/>
          <ac:grpSpMkLst>
            <pc:docMk/>
            <pc:sldMk cId="95465289" sldId="304"/>
            <ac:grpSpMk id="8" creationId="{003B6C81-B827-46D3-139C-0F626D0766CD}"/>
          </ac:grpSpMkLst>
        </pc:grpChg>
        <pc:grpChg chg="add mod">
          <ac:chgData name="Kilian Meier" userId="9998fe17-a16a-4812-bee6-4bd1cc28babf" providerId="ADAL" clId="{EA501355-A09A-48A7-A232-395BB2693DC0}" dt="2025-01-20T12:33:35.443" v="1530" actId="1076"/>
          <ac:grpSpMkLst>
            <pc:docMk/>
            <pc:sldMk cId="95465289" sldId="304"/>
            <ac:grpSpMk id="28" creationId="{16E7A8ED-8E92-4A15-F118-A1C87841B58A}"/>
          </ac:grpSpMkLst>
        </pc:grpChg>
        <pc:grpChg chg="mod">
          <ac:chgData name="Kilian Meier" userId="9998fe17-a16a-4812-bee6-4bd1cc28babf" providerId="ADAL" clId="{EA501355-A09A-48A7-A232-395BB2693DC0}" dt="2025-01-20T12:33:25.251" v="1528"/>
          <ac:grpSpMkLst>
            <pc:docMk/>
            <pc:sldMk cId="95465289" sldId="304"/>
            <ac:grpSpMk id="29" creationId="{612EE55A-5760-2FA1-06B4-7933BF8BF2A3}"/>
          </ac:grpSpMkLst>
        </pc:grpChg>
        <pc:grpChg chg="add mod">
          <ac:chgData name="Kilian Meier" userId="9998fe17-a16a-4812-bee6-4bd1cc28babf" providerId="ADAL" clId="{EA501355-A09A-48A7-A232-395BB2693DC0}" dt="2025-01-20T12:35:46.133" v="1566" actId="164"/>
          <ac:grpSpMkLst>
            <pc:docMk/>
            <pc:sldMk cId="95465289" sldId="304"/>
            <ac:grpSpMk id="57" creationId="{498C8E90-D925-921E-DEFF-1140A4F30691}"/>
          </ac:grpSpMkLst>
        </pc:grpChg>
        <pc:grpChg chg="add mod">
          <ac:chgData name="Kilian Meier" userId="9998fe17-a16a-4812-bee6-4bd1cc28babf" providerId="ADAL" clId="{EA501355-A09A-48A7-A232-395BB2693DC0}" dt="2025-01-20T12:35:49.235" v="1567" actId="164"/>
          <ac:grpSpMkLst>
            <pc:docMk/>
            <pc:sldMk cId="95465289" sldId="304"/>
            <ac:grpSpMk id="58" creationId="{62D66638-7FBB-402B-96A3-C711A1D1A5D0}"/>
          </ac:grpSpMkLst>
        </pc:grpChg>
        <pc:grpChg chg="add mod">
          <ac:chgData name="Kilian Meier" userId="9998fe17-a16a-4812-bee6-4bd1cc28babf" providerId="ADAL" clId="{EA501355-A09A-48A7-A232-395BB2693DC0}" dt="2025-01-20T12:35:52.338" v="1568" actId="164"/>
          <ac:grpSpMkLst>
            <pc:docMk/>
            <pc:sldMk cId="95465289" sldId="304"/>
            <ac:grpSpMk id="59" creationId="{563F5171-AB29-D973-5E5E-FC39BDAFE5A8}"/>
          </ac:grpSpMkLst>
        </pc:grpChg>
        <pc:grpChg chg="add mod">
          <ac:chgData name="Kilian Meier" userId="9998fe17-a16a-4812-bee6-4bd1cc28babf" providerId="ADAL" clId="{EA501355-A09A-48A7-A232-395BB2693DC0}" dt="2025-01-20T12:37:45.905" v="1779" actId="164"/>
          <ac:grpSpMkLst>
            <pc:docMk/>
            <pc:sldMk cId="95465289" sldId="304"/>
            <ac:grpSpMk id="64" creationId="{5DE1B578-BAE9-4C64-3E74-001D49F209F6}"/>
          </ac:grpSpMkLst>
        </pc:grpChg>
        <pc:grpChg chg="add mod">
          <ac:chgData name="Kilian Meier" userId="9998fe17-a16a-4812-bee6-4bd1cc28babf" providerId="ADAL" clId="{EA501355-A09A-48A7-A232-395BB2693DC0}" dt="2025-01-20T12:38:30.655" v="1812" actId="164"/>
          <ac:grpSpMkLst>
            <pc:docMk/>
            <pc:sldMk cId="95465289" sldId="304"/>
            <ac:grpSpMk id="67" creationId="{14CC1071-0D8B-C07E-53C7-6E14562CF3E0}"/>
          </ac:grpSpMkLst>
        </pc:grpChg>
        <pc:picChg chg="add mod">
          <ac:chgData name="Kilian Meier" userId="9998fe17-a16a-4812-bee6-4bd1cc28babf" providerId="ADAL" clId="{EA501355-A09A-48A7-A232-395BB2693DC0}" dt="2025-01-20T12:49:50.380" v="1943" actId="14826"/>
          <ac:picMkLst>
            <pc:docMk/>
            <pc:sldMk cId="95465289" sldId="304"/>
            <ac:picMk id="7" creationId="{4988038A-D7D5-2400-ACF2-00DE074DFB83}"/>
          </ac:picMkLst>
        </pc:picChg>
        <pc:picChg chg="mod">
          <ac:chgData name="Kilian Meier" userId="9998fe17-a16a-4812-bee6-4bd1cc28babf" providerId="ADAL" clId="{EA501355-A09A-48A7-A232-395BB2693DC0}" dt="2025-01-20T12:33:25.251" v="1528"/>
          <ac:picMkLst>
            <pc:docMk/>
            <pc:sldMk cId="95465289" sldId="304"/>
            <ac:picMk id="30" creationId="{EE2E3734-CBE7-A824-2E9B-B51DC171B57B}"/>
          </ac:picMkLst>
        </pc:picChg>
        <pc:picChg chg="mod">
          <ac:chgData name="Kilian Meier" userId="9998fe17-a16a-4812-bee6-4bd1cc28babf" providerId="ADAL" clId="{EA501355-A09A-48A7-A232-395BB2693DC0}" dt="2025-01-20T12:33:25.251" v="1528"/>
          <ac:picMkLst>
            <pc:docMk/>
            <pc:sldMk cId="95465289" sldId="304"/>
            <ac:picMk id="31" creationId="{DD966F64-3E43-A3D9-5B44-67D1A3C2E410}"/>
          </ac:picMkLst>
        </pc:picChg>
        <pc:picChg chg="add mod">
          <ac:chgData name="Kilian Meier" userId="9998fe17-a16a-4812-bee6-4bd1cc28babf" providerId="ADAL" clId="{EA501355-A09A-48A7-A232-395BB2693DC0}" dt="2025-01-20T12:35:49.235" v="1567" actId="164"/>
          <ac:picMkLst>
            <pc:docMk/>
            <pc:sldMk cId="95465289" sldId="304"/>
            <ac:picMk id="51" creationId="{67826B7F-0F7D-0764-FDCF-C77F1FB40F3A}"/>
          </ac:picMkLst>
        </pc:picChg>
        <pc:picChg chg="add mod">
          <ac:chgData name="Kilian Meier" userId="9998fe17-a16a-4812-bee6-4bd1cc28babf" providerId="ADAL" clId="{EA501355-A09A-48A7-A232-395BB2693DC0}" dt="2025-01-20T12:35:52.338" v="1568" actId="164"/>
          <ac:picMkLst>
            <pc:docMk/>
            <pc:sldMk cId="95465289" sldId="304"/>
            <ac:picMk id="52" creationId="{166CE05E-4EE5-C8CD-0682-FEE84F0FD9C8}"/>
          </ac:picMkLst>
        </pc:picChg>
        <pc:picChg chg="add mod">
          <ac:chgData name="Kilian Meier" userId="9998fe17-a16a-4812-bee6-4bd1cc28babf" providerId="ADAL" clId="{EA501355-A09A-48A7-A232-395BB2693DC0}" dt="2025-01-20T12:35:46.133" v="1566" actId="164"/>
          <ac:picMkLst>
            <pc:docMk/>
            <pc:sldMk cId="95465289" sldId="304"/>
            <ac:picMk id="53" creationId="{7FEA87A5-2A7B-C4A4-521F-F7B523D0D830}"/>
          </ac:picMkLst>
        </pc:picChg>
        <pc:picChg chg="add del">
          <ac:chgData name="Kilian Meier" userId="9998fe17-a16a-4812-bee6-4bd1cc28babf" providerId="ADAL" clId="{EA501355-A09A-48A7-A232-395BB2693DC0}" dt="2025-01-20T12:49:44.770" v="1942" actId="478"/>
          <ac:picMkLst>
            <pc:docMk/>
            <pc:sldMk cId="95465289" sldId="304"/>
            <ac:picMk id="69" creationId="{E1439293-C402-399F-CBD4-7ED4EDA7EF3D}"/>
          </ac:picMkLst>
        </pc:picChg>
        <pc:cxnChg chg="mod">
          <ac:chgData name="Kilian Meier" userId="9998fe17-a16a-4812-bee6-4bd1cc28babf" providerId="ADAL" clId="{EA501355-A09A-48A7-A232-395BB2693DC0}" dt="2025-01-20T12:32:36.756" v="1522"/>
          <ac:cxnSpMkLst>
            <pc:docMk/>
            <pc:sldMk cId="95465289" sldId="304"/>
            <ac:cxnSpMk id="9" creationId="{366E421E-6023-9C88-9325-F28C49CD37AB}"/>
          </ac:cxnSpMkLst>
        </pc:cxnChg>
        <pc:cxnChg chg="mod">
          <ac:chgData name="Kilian Meier" userId="9998fe17-a16a-4812-bee6-4bd1cc28babf" providerId="ADAL" clId="{EA501355-A09A-48A7-A232-395BB2693DC0}" dt="2025-01-20T12:32:36.756" v="1522"/>
          <ac:cxnSpMkLst>
            <pc:docMk/>
            <pc:sldMk cId="95465289" sldId="304"/>
            <ac:cxnSpMk id="10" creationId="{D8FBB162-151D-5B3C-BF94-469C2ADEBC1F}"/>
          </ac:cxnSpMkLst>
        </pc:cxnChg>
        <pc:cxnChg chg="mod">
          <ac:chgData name="Kilian Meier" userId="9998fe17-a16a-4812-bee6-4bd1cc28babf" providerId="ADAL" clId="{EA501355-A09A-48A7-A232-395BB2693DC0}" dt="2025-01-20T12:32:36.756" v="1522"/>
          <ac:cxnSpMkLst>
            <pc:docMk/>
            <pc:sldMk cId="95465289" sldId="304"/>
            <ac:cxnSpMk id="11" creationId="{2738CAD4-9AA7-226F-30A8-FF943723E726}"/>
          </ac:cxnSpMkLst>
        </pc:cxnChg>
        <pc:cxnChg chg="mod">
          <ac:chgData name="Kilian Meier" userId="9998fe17-a16a-4812-bee6-4bd1cc28babf" providerId="ADAL" clId="{EA501355-A09A-48A7-A232-395BB2693DC0}" dt="2025-01-20T12:32:36.756" v="1522"/>
          <ac:cxnSpMkLst>
            <pc:docMk/>
            <pc:sldMk cId="95465289" sldId="304"/>
            <ac:cxnSpMk id="12" creationId="{5EE300EC-1D23-BD02-0242-6886105A605F}"/>
          </ac:cxnSpMkLst>
        </pc:cxnChg>
        <pc:cxnChg chg="mod">
          <ac:chgData name="Kilian Meier" userId="9998fe17-a16a-4812-bee6-4bd1cc28babf" providerId="ADAL" clId="{EA501355-A09A-48A7-A232-395BB2693DC0}" dt="2025-01-20T12:32:36.756" v="1522"/>
          <ac:cxnSpMkLst>
            <pc:docMk/>
            <pc:sldMk cId="95465289" sldId="304"/>
            <ac:cxnSpMk id="13" creationId="{FFBFFC17-7AC2-011F-29EE-0BB80B619DE7}"/>
          </ac:cxnSpMkLst>
        </pc:cxnChg>
        <pc:cxnChg chg="mod">
          <ac:chgData name="Kilian Meier" userId="9998fe17-a16a-4812-bee6-4bd1cc28babf" providerId="ADAL" clId="{EA501355-A09A-48A7-A232-395BB2693DC0}" dt="2025-01-20T12:32:36.756" v="1522"/>
          <ac:cxnSpMkLst>
            <pc:docMk/>
            <pc:sldMk cId="95465289" sldId="304"/>
            <ac:cxnSpMk id="14" creationId="{27473A9D-E5BA-7F08-8D06-51D0CFCAFAC5}"/>
          </ac:cxnSpMkLst>
        </pc:cxnChg>
        <pc:cxnChg chg="mod">
          <ac:chgData name="Kilian Meier" userId="9998fe17-a16a-4812-bee6-4bd1cc28babf" providerId="ADAL" clId="{EA501355-A09A-48A7-A232-395BB2693DC0}" dt="2025-01-20T12:32:36.756" v="1522"/>
          <ac:cxnSpMkLst>
            <pc:docMk/>
            <pc:sldMk cId="95465289" sldId="304"/>
            <ac:cxnSpMk id="15" creationId="{D042883A-0F6C-68D0-68C5-A7B7437EDD61}"/>
          </ac:cxnSpMkLst>
        </pc:cxnChg>
        <pc:cxnChg chg="mod">
          <ac:chgData name="Kilian Meier" userId="9998fe17-a16a-4812-bee6-4bd1cc28babf" providerId="ADAL" clId="{EA501355-A09A-48A7-A232-395BB2693DC0}" dt="2025-01-20T12:32:36.756" v="1522"/>
          <ac:cxnSpMkLst>
            <pc:docMk/>
            <pc:sldMk cId="95465289" sldId="304"/>
            <ac:cxnSpMk id="16" creationId="{6E0C387E-EECE-3979-5024-CF8F18714472}"/>
          </ac:cxnSpMkLst>
        </pc:cxnChg>
        <pc:cxnChg chg="mod">
          <ac:chgData name="Kilian Meier" userId="9998fe17-a16a-4812-bee6-4bd1cc28babf" providerId="ADAL" clId="{EA501355-A09A-48A7-A232-395BB2693DC0}" dt="2025-01-20T12:32:36.756" v="1522"/>
          <ac:cxnSpMkLst>
            <pc:docMk/>
            <pc:sldMk cId="95465289" sldId="304"/>
            <ac:cxnSpMk id="17" creationId="{F9CE2B4F-A585-3723-EDBE-86DF1CA0F8BE}"/>
          </ac:cxnSpMkLst>
        </pc:cxnChg>
        <pc:cxnChg chg="mod">
          <ac:chgData name="Kilian Meier" userId="9998fe17-a16a-4812-bee6-4bd1cc28babf" providerId="ADAL" clId="{EA501355-A09A-48A7-A232-395BB2693DC0}" dt="2025-01-20T12:32:36.756" v="1522"/>
          <ac:cxnSpMkLst>
            <pc:docMk/>
            <pc:sldMk cId="95465289" sldId="304"/>
            <ac:cxnSpMk id="18" creationId="{9811FFBB-1B96-9C51-4D28-70027864FCC1}"/>
          </ac:cxnSpMkLst>
        </pc:cxnChg>
        <pc:cxnChg chg="mod">
          <ac:chgData name="Kilian Meier" userId="9998fe17-a16a-4812-bee6-4bd1cc28babf" providerId="ADAL" clId="{EA501355-A09A-48A7-A232-395BB2693DC0}" dt="2025-01-20T12:32:36.756" v="1522"/>
          <ac:cxnSpMkLst>
            <pc:docMk/>
            <pc:sldMk cId="95465289" sldId="304"/>
            <ac:cxnSpMk id="19" creationId="{C39A882E-B2C1-03C0-47E7-91E752B6B766}"/>
          </ac:cxnSpMkLst>
        </pc:cxnChg>
        <pc:cxnChg chg="mod">
          <ac:chgData name="Kilian Meier" userId="9998fe17-a16a-4812-bee6-4bd1cc28babf" providerId="ADAL" clId="{EA501355-A09A-48A7-A232-395BB2693DC0}" dt="2025-01-20T12:32:36.756" v="1522"/>
          <ac:cxnSpMkLst>
            <pc:docMk/>
            <pc:sldMk cId="95465289" sldId="304"/>
            <ac:cxnSpMk id="20" creationId="{B24A9CEB-6ED2-F4AB-3B18-435D5B7A0C25}"/>
          </ac:cxnSpMkLst>
        </pc:cxnChg>
        <pc:cxnChg chg="mod">
          <ac:chgData name="Kilian Meier" userId="9998fe17-a16a-4812-bee6-4bd1cc28babf" providerId="ADAL" clId="{EA501355-A09A-48A7-A232-395BB2693DC0}" dt="2025-01-20T12:32:36.756" v="1522"/>
          <ac:cxnSpMkLst>
            <pc:docMk/>
            <pc:sldMk cId="95465289" sldId="304"/>
            <ac:cxnSpMk id="21" creationId="{4308BC84-1F16-9F21-EF0A-AAACE13B24BB}"/>
          </ac:cxnSpMkLst>
        </pc:cxnChg>
        <pc:cxnChg chg="mod">
          <ac:chgData name="Kilian Meier" userId="9998fe17-a16a-4812-bee6-4bd1cc28babf" providerId="ADAL" clId="{EA501355-A09A-48A7-A232-395BB2693DC0}" dt="2025-01-20T12:32:36.756" v="1522"/>
          <ac:cxnSpMkLst>
            <pc:docMk/>
            <pc:sldMk cId="95465289" sldId="304"/>
            <ac:cxnSpMk id="22" creationId="{09EF46F8-E2B1-89D2-96A6-A2F635AC1734}"/>
          </ac:cxnSpMkLst>
        </pc:cxnChg>
        <pc:cxnChg chg="mod">
          <ac:chgData name="Kilian Meier" userId="9998fe17-a16a-4812-bee6-4bd1cc28babf" providerId="ADAL" clId="{EA501355-A09A-48A7-A232-395BB2693DC0}" dt="2025-01-20T12:32:36.756" v="1522"/>
          <ac:cxnSpMkLst>
            <pc:docMk/>
            <pc:sldMk cId="95465289" sldId="304"/>
            <ac:cxnSpMk id="23" creationId="{3085FAB2-0CF9-0814-30C2-E2C8E5FE22C2}"/>
          </ac:cxnSpMkLst>
        </pc:cxnChg>
        <pc:cxnChg chg="mod">
          <ac:chgData name="Kilian Meier" userId="9998fe17-a16a-4812-bee6-4bd1cc28babf" providerId="ADAL" clId="{EA501355-A09A-48A7-A232-395BB2693DC0}" dt="2025-01-20T12:32:36.756" v="1522"/>
          <ac:cxnSpMkLst>
            <pc:docMk/>
            <pc:sldMk cId="95465289" sldId="304"/>
            <ac:cxnSpMk id="24" creationId="{1C09275A-A3B2-C6E0-5305-057220647936}"/>
          </ac:cxnSpMkLst>
        </pc:cxnChg>
        <pc:cxnChg chg="mod">
          <ac:chgData name="Kilian Meier" userId="9998fe17-a16a-4812-bee6-4bd1cc28babf" providerId="ADAL" clId="{EA501355-A09A-48A7-A232-395BB2693DC0}" dt="2025-01-20T12:32:36.756" v="1522"/>
          <ac:cxnSpMkLst>
            <pc:docMk/>
            <pc:sldMk cId="95465289" sldId="304"/>
            <ac:cxnSpMk id="25" creationId="{1839FA7F-FF09-EE8A-782B-5F7540131768}"/>
          </ac:cxnSpMkLst>
        </pc:cxnChg>
        <pc:cxnChg chg="mod">
          <ac:chgData name="Kilian Meier" userId="9998fe17-a16a-4812-bee6-4bd1cc28babf" providerId="ADAL" clId="{EA501355-A09A-48A7-A232-395BB2693DC0}" dt="2025-01-20T12:32:36.756" v="1522"/>
          <ac:cxnSpMkLst>
            <pc:docMk/>
            <pc:sldMk cId="95465289" sldId="304"/>
            <ac:cxnSpMk id="26" creationId="{0484071B-936F-E7E3-4C29-FBCF62741DD3}"/>
          </ac:cxnSpMkLst>
        </pc:cxnChg>
        <pc:cxnChg chg="mod">
          <ac:chgData name="Kilian Meier" userId="9998fe17-a16a-4812-bee6-4bd1cc28babf" providerId="ADAL" clId="{EA501355-A09A-48A7-A232-395BB2693DC0}" dt="2025-01-20T12:32:36.756" v="1522"/>
          <ac:cxnSpMkLst>
            <pc:docMk/>
            <pc:sldMk cId="95465289" sldId="304"/>
            <ac:cxnSpMk id="27" creationId="{D0CA53D4-8175-8873-B118-B6625362EF3E}"/>
          </ac:cxnSpMkLst>
        </pc:cxnChg>
        <pc:cxnChg chg="mod">
          <ac:chgData name="Kilian Meier" userId="9998fe17-a16a-4812-bee6-4bd1cc28babf" providerId="ADAL" clId="{EA501355-A09A-48A7-A232-395BB2693DC0}" dt="2025-01-20T12:33:25.251" v="1528"/>
          <ac:cxnSpMkLst>
            <pc:docMk/>
            <pc:sldMk cId="95465289" sldId="304"/>
            <ac:cxnSpMk id="32" creationId="{95B1984A-E816-E2E7-E6ED-79B9831EC134}"/>
          </ac:cxnSpMkLst>
        </pc:cxnChg>
        <pc:cxnChg chg="mod">
          <ac:chgData name="Kilian Meier" userId="9998fe17-a16a-4812-bee6-4bd1cc28babf" providerId="ADAL" clId="{EA501355-A09A-48A7-A232-395BB2693DC0}" dt="2025-01-20T12:33:25.251" v="1528"/>
          <ac:cxnSpMkLst>
            <pc:docMk/>
            <pc:sldMk cId="95465289" sldId="304"/>
            <ac:cxnSpMk id="33" creationId="{74F6B18D-9D05-5A42-AE9F-AF24FE641B07}"/>
          </ac:cxnSpMkLst>
        </pc:cxnChg>
        <pc:cxnChg chg="mod">
          <ac:chgData name="Kilian Meier" userId="9998fe17-a16a-4812-bee6-4bd1cc28babf" providerId="ADAL" clId="{EA501355-A09A-48A7-A232-395BB2693DC0}" dt="2025-01-20T12:33:25.251" v="1528"/>
          <ac:cxnSpMkLst>
            <pc:docMk/>
            <pc:sldMk cId="95465289" sldId="304"/>
            <ac:cxnSpMk id="34" creationId="{F9F76A64-31EC-6DC3-7BEA-A3E5EA86FE44}"/>
          </ac:cxnSpMkLst>
        </pc:cxnChg>
        <pc:cxnChg chg="mod">
          <ac:chgData name="Kilian Meier" userId="9998fe17-a16a-4812-bee6-4bd1cc28babf" providerId="ADAL" clId="{EA501355-A09A-48A7-A232-395BB2693DC0}" dt="2025-01-20T12:33:25.251" v="1528"/>
          <ac:cxnSpMkLst>
            <pc:docMk/>
            <pc:sldMk cId="95465289" sldId="304"/>
            <ac:cxnSpMk id="35" creationId="{96006CDB-EC3D-0F6B-20E7-B6EE3B632C18}"/>
          </ac:cxnSpMkLst>
        </pc:cxnChg>
        <pc:cxnChg chg="mod">
          <ac:chgData name="Kilian Meier" userId="9998fe17-a16a-4812-bee6-4bd1cc28babf" providerId="ADAL" clId="{EA501355-A09A-48A7-A232-395BB2693DC0}" dt="2025-01-20T12:33:25.251" v="1528"/>
          <ac:cxnSpMkLst>
            <pc:docMk/>
            <pc:sldMk cId="95465289" sldId="304"/>
            <ac:cxnSpMk id="36" creationId="{98EB0353-1F37-0F88-FB7C-3D24122ACFCE}"/>
          </ac:cxnSpMkLst>
        </pc:cxnChg>
        <pc:cxnChg chg="mod">
          <ac:chgData name="Kilian Meier" userId="9998fe17-a16a-4812-bee6-4bd1cc28babf" providerId="ADAL" clId="{EA501355-A09A-48A7-A232-395BB2693DC0}" dt="2025-01-20T12:33:25.251" v="1528"/>
          <ac:cxnSpMkLst>
            <pc:docMk/>
            <pc:sldMk cId="95465289" sldId="304"/>
            <ac:cxnSpMk id="37" creationId="{B0ED3DC3-2974-0091-A3FF-9F6EDA36FF95}"/>
          </ac:cxnSpMkLst>
        </pc:cxnChg>
        <pc:cxnChg chg="mod">
          <ac:chgData name="Kilian Meier" userId="9998fe17-a16a-4812-bee6-4bd1cc28babf" providerId="ADAL" clId="{EA501355-A09A-48A7-A232-395BB2693DC0}" dt="2025-01-20T12:33:25.251" v="1528"/>
          <ac:cxnSpMkLst>
            <pc:docMk/>
            <pc:sldMk cId="95465289" sldId="304"/>
            <ac:cxnSpMk id="38" creationId="{1E18DFE5-064F-7C76-5B5B-55FC5B944575}"/>
          </ac:cxnSpMkLst>
        </pc:cxnChg>
        <pc:cxnChg chg="mod">
          <ac:chgData name="Kilian Meier" userId="9998fe17-a16a-4812-bee6-4bd1cc28babf" providerId="ADAL" clId="{EA501355-A09A-48A7-A232-395BB2693DC0}" dt="2025-01-20T12:33:25.251" v="1528"/>
          <ac:cxnSpMkLst>
            <pc:docMk/>
            <pc:sldMk cId="95465289" sldId="304"/>
            <ac:cxnSpMk id="39" creationId="{9790A9F2-244F-AC07-910F-13AACF9DD482}"/>
          </ac:cxnSpMkLst>
        </pc:cxnChg>
        <pc:cxnChg chg="mod">
          <ac:chgData name="Kilian Meier" userId="9998fe17-a16a-4812-bee6-4bd1cc28babf" providerId="ADAL" clId="{EA501355-A09A-48A7-A232-395BB2693DC0}" dt="2025-01-20T12:33:25.251" v="1528"/>
          <ac:cxnSpMkLst>
            <pc:docMk/>
            <pc:sldMk cId="95465289" sldId="304"/>
            <ac:cxnSpMk id="40" creationId="{276A24C0-455E-0E87-8421-48CF061A4D5E}"/>
          </ac:cxnSpMkLst>
        </pc:cxnChg>
        <pc:cxnChg chg="mod">
          <ac:chgData name="Kilian Meier" userId="9998fe17-a16a-4812-bee6-4bd1cc28babf" providerId="ADAL" clId="{EA501355-A09A-48A7-A232-395BB2693DC0}" dt="2025-01-20T12:33:25.251" v="1528"/>
          <ac:cxnSpMkLst>
            <pc:docMk/>
            <pc:sldMk cId="95465289" sldId="304"/>
            <ac:cxnSpMk id="41" creationId="{47B8DAEF-4B5B-6EDC-83F6-AEE2D67D6C85}"/>
          </ac:cxnSpMkLst>
        </pc:cxnChg>
        <pc:cxnChg chg="mod">
          <ac:chgData name="Kilian Meier" userId="9998fe17-a16a-4812-bee6-4bd1cc28babf" providerId="ADAL" clId="{EA501355-A09A-48A7-A232-395BB2693DC0}" dt="2025-01-20T12:33:25.251" v="1528"/>
          <ac:cxnSpMkLst>
            <pc:docMk/>
            <pc:sldMk cId="95465289" sldId="304"/>
            <ac:cxnSpMk id="42" creationId="{FD32FE49-F6AC-3B1E-057E-D29E6790DE67}"/>
          </ac:cxnSpMkLst>
        </pc:cxnChg>
        <pc:cxnChg chg="mod">
          <ac:chgData name="Kilian Meier" userId="9998fe17-a16a-4812-bee6-4bd1cc28babf" providerId="ADAL" clId="{EA501355-A09A-48A7-A232-395BB2693DC0}" dt="2025-01-20T12:33:25.251" v="1528"/>
          <ac:cxnSpMkLst>
            <pc:docMk/>
            <pc:sldMk cId="95465289" sldId="304"/>
            <ac:cxnSpMk id="43" creationId="{F9CBA65A-3B29-67AB-1DF4-A072F1F3AA8C}"/>
          </ac:cxnSpMkLst>
        </pc:cxnChg>
        <pc:cxnChg chg="mod">
          <ac:chgData name="Kilian Meier" userId="9998fe17-a16a-4812-bee6-4bd1cc28babf" providerId="ADAL" clId="{EA501355-A09A-48A7-A232-395BB2693DC0}" dt="2025-01-20T12:33:25.251" v="1528"/>
          <ac:cxnSpMkLst>
            <pc:docMk/>
            <pc:sldMk cId="95465289" sldId="304"/>
            <ac:cxnSpMk id="44" creationId="{9CA76006-9D73-F367-C501-3C7430E84FFE}"/>
          </ac:cxnSpMkLst>
        </pc:cxnChg>
        <pc:cxnChg chg="mod">
          <ac:chgData name="Kilian Meier" userId="9998fe17-a16a-4812-bee6-4bd1cc28babf" providerId="ADAL" clId="{EA501355-A09A-48A7-A232-395BB2693DC0}" dt="2025-01-20T12:33:25.251" v="1528"/>
          <ac:cxnSpMkLst>
            <pc:docMk/>
            <pc:sldMk cId="95465289" sldId="304"/>
            <ac:cxnSpMk id="45" creationId="{C13AE985-ED6A-F173-2F0D-D3BA4F6E6723}"/>
          </ac:cxnSpMkLst>
        </pc:cxnChg>
        <pc:cxnChg chg="mod">
          <ac:chgData name="Kilian Meier" userId="9998fe17-a16a-4812-bee6-4bd1cc28babf" providerId="ADAL" clId="{EA501355-A09A-48A7-A232-395BB2693DC0}" dt="2025-01-20T12:33:25.251" v="1528"/>
          <ac:cxnSpMkLst>
            <pc:docMk/>
            <pc:sldMk cId="95465289" sldId="304"/>
            <ac:cxnSpMk id="46" creationId="{B650A057-F474-5348-EEC4-A723B6F8726F}"/>
          </ac:cxnSpMkLst>
        </pc:cxnChg>
        <pc:cxnChg chg="mod">
          <ac:chgData name="Kilian Meier" userId="9998fe17-a16a-4812-bee6-4bd1cc28babf" providerId="ADAL" clId="{EA501355-A09A-48A7-A232-395BB2693DC0}" dt="2025-01-20T12:33:25.251" v="1528"/>
          <ac:cxnSpMkLst>
            <pc:docMk/>
            <pc:sldMk cId="95465289" sldId="304"/>
            <ac:cxnSpMk id="47" creationId="{683E95B9-0764-CB5D-890B-CE391F37370B}"/>
          </ac:cxnSpMkLst>
        </pc:cxnChg>
        <pc:cxnChg chg="mod">
          <ac:chgData name="Kilian Meier" userId="9998fe17-a16a-4812-bee6-4bd1cc28babf" providerId="ADAL" clId="{EA501355-A09A-48A7-A232-395BB2693DC0}" dt="2025-01-20T12:33:25.251" v="1528"/>
          <ac:cxnSpMkLst>
            <pc:docMk/>
            <pc:sldMk cId="95465289" sldId="304"/>
            <ac:cxnSpMk id="48" creationId="{9A0064C3-3942-8723-A2D3-68B692203684}"/>
          </ac:cxnSpMkLst>
        </pc:cxnChg>
        <pc:cxnChg chg="mod">
          <ac:chgData name="Kilian Meier" userId="9998fe17-a16a-4812-bee6-4bd1cc28babf" providerId="ADAL" clId="{EA501355-A09A-48A7-A232-395BB2693DC0}" dt="2025-01-20T12:33:25.251" v="1528"/>
          <ac:cxnSpMkLst>
            <pc:docMk/>
            <pc:sldMk cId="95465289" sldId="304"/>
            <ac:cxnSpMk id="49" creationId="{38726647-F102-6C43-A59B-00B43BB23511}"/>
          </ac:cxnSpMkLst>
        </pc:cxnChg>
        <pc:cxnChg chg="mod">
          <ac:chgData name="Kilian Meier" userId="9998fe17-a16a-4812-bee6-4bd1cc28babf" providerId="ADAL" clId="{EA501355-A09A-48A7-A232-395BB2693DC0}" dt="2025-01-20T12:33:25.251" v="1528"/>
          <ac:cxnSpMkLst>
            <pc:docMk/>
            <pc:sldMk cId="95465289" sldId="304"/>
            <ac:cxnSpMk id="50" creationId="{665DBCFD-5944-7446-26D8-B8C917E42A4C}"/>
          </ac:cxnSpMkLst>
        </pc:cxnChg>
      </pc:sldChg>
      <pc:sldChg chg="modSp add mod">
        <pc:chgData name="Kilian Meier" userId="9998fe17-a16a-4812-bee6-4bd1cc28babf" providerId="ADAL" clId="{EA501355-A09A-48A7-A232-395BB2693DC0}" dt="2025-01-20T12:50:03.287" v="1945" actId="20577"/>
        <pc:sldMkLst>
          <pc:docMk/>
          <pc:sldMk cId="1793755620" sldId="305"/>
        </pc:sldMkLst>
        <pc:spChg chg="mod">
          <ac:chgData name="Kilian Meier" userId="9998fe17-a16a-4812-bee6-4bd1cc28babf" providerId="ADAL" clId="{EA501355-A09A-48A7-A232-395BB2693DC0}" dt="2025-01-20T12:50:03.287" v="1945" actId="20577"/>
          <ac:spMkLst>
            <pc:docMk/>
            <pc:sldMk cId="1793755620" sldId="305"/>
            <ac:spMk id="2" creationId="{2694978B-4299-C060-0ED8-4B3D22263500}"/>
          </ac:spMkLst>
        </pc:spChg>
        <pc:spChg chg="mod">
          <ac:chgData name="Kilian Meier" userId="9998fe17-a16a-4812-bee6-4bd1cc28babf" providerId="ADAL" clId="{EA501355-A09A-48A7-A232-395BB2693DC0}" dt="2025-01-20T12:40:52.360" v="1940" actId="20577"/>
          <ac:spMkLst>
            <pc:docMk/>
            <pc:sldMk cId="1793755620" sldId="305"/>
            <ac:spMk id="3" creationId="{06E9FCE5-8DCE-E53B-DB39-6AD953DD533F}"/>
          </ac:spMkLst>
        </pc:spChg>
      </pc:sldChg>
      <pc:sldChg chg="addSp delSp modSp new del mod modAnim">
        <pc:chgData name="Kilian Meier" userId="9998fe17-a16a-4812-bee6-4bd1cc28babf" providerId="ADAL" clId="{EA501355-A09A-48A7-A232-395BB2693DC0}" dt="2025-01-20T12:56:30.446" v="2063" actId="47"/>
        <pc:sldMkLst>
          <pc:docMk/>
          <pc:sldMk cId="3652802278" sldId="306"/>
        </pc:sldMkLst>
        <pc:spChg chg="mod">
          <ac:chgData name="Kilian Meier" userId="9998fe17-a16a-4812-bee6-4bd1cc28babf" providerId="ADAL" clId="{EA501355-A09A-48A7-A232-395BB2693DC0}" dt="2025-01-20T12:54:49.742" v="2051" actId="1076"/>
          <ac:spMkLst>
            <pc:docMk/>
            <pc:sldMk cId="3652802278" sldId="306"/>
            <ac:spMk id="2" creationId="{94DCFE52-5656-F2AF-75FB-310357B5CD74}"/>
          </ac:spMkLst>
        </pc:spChg>
        <pc:spChg chg="mod">
          <ac:chgData name="Kilian Meier" userId="9998fe17-a16a-4812-bee6-4bd1cc28babf" providerId="ADAL" clId="{EA501355-A09A-48A7-A232-395BB2693DC0}" dt="2025-01-20T12:54:45.163" v="2049" actId="1076"/>
          <ac:spMkLst>
            <pc:docMk/>
            <pc:sldMk cId="3652802278" sldId="306"/>
            <ac:spMk id="3" creationId="{1E6C0E19-7707-3A81-F683-4DBC6DC37098}"/>
          </ac:spMkLst>
        </pc:spChg>
        <pc:spChg chg="mod topLvl">
          <ac:chgData name="Kilian Meier" userId="9998fe17-a16a-4812-bee6-4bd1cc28babf" providerId="ADAL" clId="{EA501355-A09A-48A7-A232-395BB2693DC0}" dt="2025-01-20T12:52:58.598" v="2027" actId="164"/>
          <ac:spMkLst>
            <pc:docMk/>
            <pc:sldMk cId="3652802278" sldId="306"/>
            <ac:spMk id="27" creationId="{122BD91F-C02A-4E53-3C24-8D6FD98E914F}"/>
          </ac:spMkLst>
        </pc:spChg>
        <pc:spChg chg="mod topLvl">
          <ac:chgData name="Kilian Meier" userId="9998fe17-a16a-4812-bee6-4bd1cc28babf" providerId="ADAL" clId="{EA501355-A09A-48A7-A232-395BB2693DC0}" dt="2025-01-20T12:52:58.598" v="2027" actId="164"/>
          <ac:spMkLst>
            <pc:docMk/>
            <pc:sldMk cId="3652802278" sldId="306"/>
            <ac:spMk id="28" creationId="{A2F12A1C-C5BE-4411-4CB0-C52880DCD7B4}"/>
          </ac:spMkLst>
        </pc:spChg>
        <pc:spChg chg="mod">
          <ac:chgData name="Kilian Meier" userId="9998fe17-a16a-4812-bee6-4bd1cc28babf" providerId="ADAL" clId="{EA501355-A09A-48A7-A232-395BB2693DC0}" dt="2025-01-20T12:54:02.652" v="2039"/>
          <ac:spMkLst>
            <pc:docMk/>
            <pc:sldMk cId="3652802278" sldId="306"/>
            <ac:spMk id="36" creationId="{78E594DA-D311-156A-D3DA-28A078933FA1}"/>
          </ac:spMkLst>
        </pc:spChg>
        <pc:spChg chg="mod">
          <ac:chgData name="Kilian Meier" userId="9998fe17-a16a-4812-bee6-4bd1cc28babf" providerId="ADAL" clId="{EA501355-A09A-48A7-A232-395BB2693DC0}" dt="2025-01-20T12:54:02.652" v="2039"/>
          <ac:spMkLst>
            <pc:docMk/>
            <pc:sldMk cId="3652802278" sldId="306"/>
            <ac:spMk id="37" creationId="{C1D3F66A-F407-CB2F-E9CE-0DA9F4516A79}"/>
          </ac:spMkLst>
        </pc:spChg>
        <pc:spChg chg="add mod ord">
          <ac:chgData name="Kilian Meier" userId="9998fe17-a16a-4812-bee6-4bd1cc28babf" providerId="ADAL" clId="{EA501355-A09A-48A7-A232-395BB2693DC0}" dt="2025-01-20T12:55:03.794" v="2053" actId="164"/>
          <ac:spMkLst>
            <pc:docMk/>
            <pc:sldMk cId="3652802278" sldId="306"/>
            <ac:spMk id="38" creationId="{B1C0F234-0582-D555-9977-14361A6DD53C}"/>
          </ac:spMkLst>
        </pc:spChg>
        <pc:grpChg chg="add del mod">
          <ac:chgData name="Kilian Meier" userId="9998fe17-a16a-4812-bee6-4bd1cc28babf" providerId="ADAL" clId="{EA501355-A09A-48A7-A232-395BB2693DC0}" dt="2025-01-20T12:51:55.302" v="2017" actId="165"/>
          <ac:grpSpMkLst>
            <pc:docMk/>
            <pc:sldMk cId="3652802278" sldId="306"/>
            <ac:grpSpMk id="6" creationId="{AE82E832-7228-E87E-CE68-A43011A9E61D}"/>
          </ac:grpSpMkLst>
        </pc:grpChg>
        <pc:grpChg chg="add del mod">
          <ac:chgData name="Kilian Meier" userId="9998fe17-a16a-4812-bee6-4bd1cc28babf" providerId="ADAL" clId="{EA501355-A09A-48A7-A232-395BB2693DC0}" dt="2025-01-20T12:52:43.914" v="2024" actId="165"/>
          <ac:grpSpMkLst>
            <pc:docMk/>
            <pc:sldMk cId="3652802278" sldId="306"/>
            <ac:grpSpMk id="26" creationId="{CEE1DB90-A041-010A-39BC-5870EAD066D6}"/>
          </ac:grpSpMkLst>
        </pc:grpChg>
        <pc:grpChg chg="add mod">
          <ac:chgData name="Kilian Meier" userId="9998fe17-a16a-4812-bee6-4bd1cc28babf" providerId="ADAL" clId="{EA501355-A09A-48A7-A232-395BB2693DC0}" dt="2025-01-20T12:54:55.480" v="2052" actId="164"/>
          <ac:grpSpMkLst>
            <pc:docMk/>
            <pc:sldMk cId="3652802278" sldId="306"/>
            <ac:grpSpMk id="29" creationId="{2C2876F0-51A0-DACD-75DF-D907B46D3F6B}"/>
          </ac:grpSpMkLst>
        </pc:grpChg>
        <pc:grpChg chg="add mod">
          <ac:chgData name="Kilian Meier" userId="9998fe17-a16a-4812-bee6-4bd1cc28babf" providerId="ADAL" clId="{EA501355-A09A-48A7-A232-395BB2693DC0}" dt="2025-01-20T12:54:55.480" v="2052" actId="164"/>
          <ac:grpSpMkLst>
            <pc:docMk/>
            <pc:sldMk cId="3652802278" sldId="306"/>
            <ac:grpSpMk id="30" creationId="{DEFA9512-F0FD-C4E7-A644-1C32467CDD56}"/>
          </ac:grpSpMkLst>
        </pc:grpChg>
        <pc:grpChg chg="add mod">
          <ac:chgData name="Kilian Meier" userId="9998fe17-a16a-4812-bee6-4bd1cc28babf" providerId="ADAL" clId="{EA501355-A09A-48A7-A232-395BB2693DC0}" dt="2025-01-20T12:54:02.652" v="2039"/>
          <ac:grpSpMkLst>
            <pc:docMk/>
            <pc:sldMk cId="3652802278" sldId="306"/>
            <ac:grpSpMk id="35" creationId="{9FD0605C-174F-D62D-30EA-C14431B904F3}"/>
          </ac:grpSpMkLst>
        </pc:grpChg>
        <pc:grpChg chg="add mod">
          <ac:chgData name="Kilian Meier" userId="9998fe17-a16a-4812-bee6-4bd1cc28babf" providerId="ADAL" clId="{EA501355-A09A-48A7-A232-395BB2693DC0}" dt="2025-01-20T12:55:36.752" v="2058" actId="1076"/>
          <ac:grpSpMkLst>
            <pc:docMk/>
            <pc:sldMk cId="3652802278" sldId="306"/>
            <ac:grpSpMk id="39" creationId="{69F06F06-4593-8211-5DD0-53C733795915}"/>
          </ac:grpSpMkLst>
        </pc:grpChg>
        <pc:grpChg chg="add mod">
          <ac:chgData name="Kilian Meier" userId="9998fe17-a16a-4812-bee6-4bd1cc28babf" providerId="ADAL" clId="{EA501355-A09A-48A7-A232-395BB2693DC0}" dt="2025-01-20T12:55:34.446" v="2057" actId="1076"/>
          <ac:grpSpMkLst>
            <pc:docMk/>
            <pc:sldMk cId="3652802278" sldId="306"/>
            <ac:grpSpMk id="40" creationId="{6F62460A-91E7-5B6B-A9E7-30B800C19F5A}"/>
          </ac:grpSpMkLst>
        </pc:grpChg>
        <pc:picChg chg="add mod">
          <ac:chgData name="Kilian Meier" userId="9998fe17-a16a-4812-bee6-4bd1cc28babf" providerId="ADAL" clId="{EA501355-A09A-48A7-A232-395BB2693DC0}" dt="2025-01-20T12:55:03.794" v="2053" actId="164"/>
          <ac:picMkLst>
            <pc:docMk/>
            <pc:sldMk cId="3652802278" sldId="306"/>
            <ac:picMk id="32" creationId="{4D25FA8F-E81F-0641-188E-421F06516CBF}"/>
          </ac:picMkLst>
        </pc:picChg>
        <pc:picChg chg="add mod">
          <ac:chgData name="Kilian Meier" userId="9998fe17-a16a-4812-bee6-4bd1cc28babf" providerId="ADAL" clId="{EA501355-A09A-48A7-A232-395BB2693DC0}" dt="2025-01-20T12:55:03.794" v="2053" actId="164"/>
          <ac:picMkLst>
            <pc:docMk/>
            <pc:sldMk cId="3652802278" sldId="306"/>
            <ac:picMk id="34" creationId="{49BABADB-0D45-A5F6-1FF2-659E9D5871B2}"/>
          </ac:picMkLst>
        </pc:picChg>
        <pc:cxnChg chg="del mod topLvl">
          <ac:chgData name="Kilian Meier" userId="9998fe17-a16a-4812-bee6-4bd1cc28babf" providerId="ADAL" clId="{EA501355-A09A-48A7-A232-395BB2693DC0}" dt="2025-01-20T12:52:12.658" v="2018" actId="478"/>
          <ac:cxnSpMkLst>
            <pc:docMk/>
            <pc:sldMk cId="3652802278" sldId="306"/>
            <ac:cxnSpMk id="7" creationId="{8EAB404D-2819-F48C-2C68-6E082A0B7C4F}"/>
          </ac:cxnSpMkLst>
        </pc:cxnChg>
        <pc:cxnChg chg="del mod topLvl">
          <ac:chgData name="Kilian Meier" userId="9998fe17-a16a-4812-bee6-4bd1cc28babf" providerId="ADAL" clId="{EA501355-A09A-48A7-A232-395BB2693DC0}" dt="2025-01-20T12:52:12.658" v="2018" actId="478"/>
          <ac:cxnSpMkLst>
            <pc:docMk/>
            <pc:sldMk cId="3652802278" sldId="306"/>
            <ac:cxnSpMk id="8" creationId="{299D923D-5EEC-C499-AEC6-68345AEF7015}"/>
          </ac:cxnSpMkLst>
        </pc:cxnChg>
        <pc:cxnChg chg="del mod topLvl">
          <ac:chgData name="Kilian Meier" userId="9998fe17-a16a-4812-bee6-4bd1cc28babf" providerId="ADAL" clId="{EA501355-A09A-48A7-A232-395BB2693DC0}" dt="2025-01-20T12:52:12.658" v="2018" actId="478"/>
          <ac:cxnSpMkLst>
            <pc:docMk/>
            <pc:sldMk cId="3652802278" sldId="306"/>
            <ac:cxnSpMk id="9" creationId="{F42F5D63-B403-E6F3-A104-4E74206206F1}"/>
          </ac:cxnSpMkLst>
        </pc:cxnChg>
        <pc:cxnChg chg="del mod topLvl">
          <ac:chgData name="Kilian Meier" userId="9998fe17-a16a-4812-bee6-4bd1cc28babf" providerId="ADAL" clId="{EA501355-A09A-48A7-A232-395BB2693DC0}" dt="2025-01-20T12:52:12.658" v="2018" actId="478"/>
          <ac:cxnSpMkLst>
            <pc:docMk/>
            <pc:sldMk cId="3652802278" sldId="306"/>
            <ac:cxnSpMk id="10" creationId="{FBEA3234-535C-F4D1-4417-C49519A1FCD0}"/>
          </ac:cxnSpMkLst>
        </pc:cxnChg>
        <pc:cxnChg chg="del mod topLvl">
          <ac:chgData name="Kilian Meier" userId="9998fe17-a16a-4812-bee6-4bd1cc28babf" providerId="ADAL" clId="{EA501355-A09A-48A7-A232-395BB2693DC0}" dt="2025-01-20T12:52:12.658" v="2018" actId="478"/>
          <ac:cxnSpMkLst>
            <pc:docMk/>
            <pc:sldMk cId="3652802278" sldId="306"/>
            <ac:cxnSpMk id="11" creationId="{F0D11446-A0F0-93B4-181A-A64E4EF73BA3}"/>
          </ac:cxnSpMkLst>
        </pc:cxnChg>
        <pc:cxnChg chg="mod topLvl">
          <ac:chgData name="Kilian Meier" userId="9998fe17-a16a-4812-bee6-4bd1cc28babf" providerId="ADAL" clId="{EA501355-A09A-48A7-A232-395BB2693DC0}" dt="2025-01-20T12:52:28.389" v="2021" actId="164"/>
          <ac:cxnSpMkLst>
            <pc:docMk/>
            <pc:sldMk cId="3652802278" sldId="306"/>
            <ac:cxnSpMk id="12" creationId="{59B4B77D-3438-6085-809A-FE74ABD53113}"/>
          </ac:cxnSpMkLst>
        </pc:cxnChg>
        <pc:cxnChg chg="mod topLvl">
          <ac:chgData name="Kilian Meier" userId="9998fe17-a16a-4812-bee6-4bd1cc28babf" providerId="ADAL" clId="{EA501355-A09A-48A7-A232-395BB2693DC0}" dt="2025-01-20T12:52:28.389" v="2021" actId="164"/>
          <ac:cxnSpMkLst>
            <pc:docMk/>
            <pc:sldMk cId="3652802278" sldId="306"/>
            <ac:cxnSpMk id="13" creationId="{5FF19D61-5FCA-EFB3-60C1-5A703DE344DE}"/>
          </ac:cxnSpMkLst>
        </pc:cxnChg>
        <pc:cxnChg chg="mod topLvl">
          <ac:chgData name="Kilian Meier" userId="9998fe17-a16a-4812-bee6-4bd1cc28babf" providerId="ADAL" clId="{EA501355-A09A-48A7-A232-395BB2693DC0}" dt="2025-01-20T12:52:28.389" v="2021" actId="164"/>
          <ac:cxnSpMkLst>
            <pc:docMk/>
            <pc:sldMk cId="3652802278" sldId="306"/>
            <ac:cxnSpMk id="14" creationId="{022AC49C-0B00-0F08-B654-6A0B6AAF48C1}"/>
          </ac:cxnSpMkLst>
        </pc:cxnChg>
        <pc:cxnChg chg="mod topLvl">
          <ac:chgData name="Kilian Meier" userId="9998fe17-a16a-4812-bee6-4bd1cc28babf" providerId="ADAL" clId="{EA501355-A09A-48A7-A232-395BB2693DC0}" dt="2025-01-20T12:52:28.389" v="2021" actId="164"/>
          <ac:cxnSpMkLst>
            <pc:docMk/>
            <pc:sldMk cId="3652802278" sldId="306"/>
            <ac:cxnSpMk id="15" creationId="{247C93E8-43F2-1262-6ECB-A11DF877DDA8}"/>
          </ac:cxnSpMkLst>
        </pc:cxnChg>
        <pc:cxnChg chg="mod topLvl">
          <ac:chgData name="Kilian Meier" userId="9998fe17-a16a-4812-bee6-4bd1cc28babf" providerId="ADAL" clId="{EA501355-A09A-48A7-A232-395BB2693DC0}" dt="2025-01-20T12:52:28.389" v="2021" actId="164"/>
          <ac:cxnSpMkLst>
            <pc:docMk/>
            <pc:sldMk cId="3652802278" sldId="306"/>
            <ac:cxnSpMk id="16" creationId="{DC204890-C946-91F0-2861-7E6C7705EF97}"/>
          </ac:cxnSpMkLst>
        </pc:cxnChg>
        <pc:cxnChg chg="del mod topLvl">
          <ac:chgData name="Kilian Meier" userId="9998fe17-a16a-4812-bee6-4bd1cc28babf" providerId="ADAL" clId="{EA501355-A09A-48A7-A232-395BB2693DC0}" dt="2025-01-20T12:52:15.464" v="2019" actId="478"/>
          <ac:cxnSpMkLst>
            <pc:docMk/>
            <pc:sldMk cId="3652802278" sldId="306"/>
            <ac:cxnSpMk id="17" creationId="{D97C4516-E800-5B4A-DC1E-025D2B3C7E8C}"/>
          </ac:cxnSpMkLst>
        </pc:cxnChg>
        <pc:cxnChg chg="mod topLvl">
          <ac:chgData name="Kilian Meier" userId="9998fe17-a16a-4812-bee6-4bd1cc28babf" providerId="ADAL" clId="{EA501355-A09A-48A7-A232-395BB2693DC0}" dt="2025-01-20T12:52:28.389" v="2021" actId="164"/>
          <ac:cxnSpMkLst>
            <pc:docMk/>
            <pc:sldMk cId="3652802278" sldId="306"/>
            <ac:cxnSpMk id="18" creationId="{B0D435C2-1B81-FE05-0859-9FE2713C8610}"/>
          </ac:cxnSpMkLst>
        </pc:cxnChg>
        <pc:cxnChg chg="del mod topLvl">
          <ac:chgData name="Kilian Meier" userId="9998fe17-a16a-4812-bee6-4bd1cc28babf" providerId="ADAL" clId="{EA501355-A09A-48A7-A232-395BB2693DC0}" dt="2025-01-20T12:52:12.658" v="2018" actId="478"/>
          <ac:cxnSpMkLst>
            <pc:docMk/>
            <pc:sldMk cId="3652802278" sldId="306"/>
            <ac:cxnSpMk id="19" creationId="{4107A752-D668-BB82-2177-9238834906F1}"/>
          </ac:cxnSpMkLst>
        </pc:cxnChg>
        <pc:cxnChg chg="del mod topLvl">
          <ac:chgData name="Kilian Meier" userId="9998fe17-a16a-4812-bee6-4bd1cc28babf" providerId="ADAL" clId="{EA501355-A09A-48A7-A232-395BB2693DC0}" dt="2025-01-20T12:52:12.658" v="2018" actId="478"/>
          <ac:cxnSpMkLst>
            <pc:docMk/>
            <pc:sldMk cId="3652802278" sldId="306"/>
            <ac:cxnSpMk id="20" creationId="{ABC9161F-E534-87BF-2537-BBF5FFB4C746}"/>
          </ac:cxnSpMkLst>
        </pc:cxnChg>
        <pc:cxnChg chg="mod topLvl">
          <ac:chgData name="Kilian Meier" userId="9998fe17-a16a-4812-bee6-4bd1cc28babf" providerId="ADAL" clId="{EA501355-A09A-48A7-A232-395BB2693DC0}" dt="2025-01-20T12:52:28.389" v="2021" actId="164"/>
          <ac:cxnSpMkLst>
            <pc:docMk/>
            <pc:sldMk cId="3652802278" sldId="306"/>
            <ac:cxnSpMk id="21" creationId="{7AFBFCD4-0845-9432-19DA-73B7C4F601BA}"/>
          </ac:cxnSpMkLst>
        </pc:cxnChg>
        <pc:cxnChg chg="mod topLvl">
          <ac:chgData name="Kilian Meier" userId="9998fe17-a16a-4812-bee6-4bd1cc28babf" providerId="ADAL" clId="{EA501355-A09A-48A7-A232-395BB2693DC0}" dt="2025-01-20T12:52:28.389" v="2021" actId="164"/>
          <ac:cxnSpMkLst>
            <pc:docMk/>
            <pc:sldMk cId="3652802278" sldId="306"/>
            <ac:cxnSpMk id="22" creationId="{55D027E6-69DF-AAE4-830F-B9A6A21F1A0B}"/>
          </ac:cxnSpMkLst>
        </pc:cxnChg>
        <pc:cxnChg chg="del mod topLvl">
          <ac:chgData name="Kilian Meier" userId="9998fe17-a16a-4812-bee6-4bd1cc28babf" providerId="ADAL" clId="{EA501355-A09A-48A7-A232-395BB2693DC0}" dt="2025-01-20T12:52:12.658" v="2018" actId="478"/>
          <ac:cxnSpMkLst>
            <pc:docMk/>
            <pc:sldMk cId="3652802278" sldId="306"/>
            <ac:cxnSpMk id="23" creationId="{9CFB313A-5903-41DF-B1F7-8CCA20149F53}"/>
          </ac:cxnSpMkLst>
        </pc:cxnChg>
        <pc:cxnChg chg="mod topLvl">
          <ac:chgData name="Kilian Meier" userId="9998fe17-a16a-4812-bee6-4bd1cc28babf" providerId="ADAL" clId="{EA501355-A09A-48A7-A232-395BB2693DC0}" dt="2025-01-20T12:52:28.389" v="2021" actId="164"/>
          <ac:cxnSpMkLst>
            <pc:docMk/>
            <pc:sldMk cId="3652802278" sldId="306"/>
            <ac:cxnSpMk id="24" creationId="{1E1AD201-66D8-65FE-3D52-2BDCB830A532}"/>
          </ac:cxnSpMkLst>
        </pc:cxnChg>
        <pc:cxnChg chg="del mod topLvl">
          <ac:chgData name="Kilian Meier" userId="9998fe17-a16a-4812-bee6-4bd1cc28babf" providerId="ADAL" clId="{EA501355-A09A-48A7-A232-395BB2693DC0}" dt="2025-01-20T12:52:12.658" v="2018" actId="478"/>
          <ac:cxnSpMkLst>
            <pc:docMk/>
            <pc:sldMk cId="3652802278" sldId="306"/>
            <ac:cxnSpMk id="25" creationId="{B0FFC2A1-EE0E-D23A-ECDE-701975C17953}"/>
          </ac:cxnSpMkLst>
        </pc:cxnChg>
      </pc:sldChg>
      <pc:sldChg chg="modSp add mod">
        <pc:chgData name="Kilian Meier" userId="9998fe17-a16a-4812-bee6-4bd1cc28babf" providerId="ADAL" clId="{EA501355-A09A-48A7-A232-395BB2693DC0}" dt="2025-01-20T13:32:19.548" v="2613" actId="1076"/>
        <pc:sldMkLst>
          <pc:docMk/>
          <pc:sldMk cId="2935403801" sldId="307"/>
        </pc:sldMkLst>
        <pc:spChg chg="mod">
          <ac:chgData name="Kilian Meier" userId="9998fe17-a16a-4812-bee6-4bd1cc28babf" providerId="ADAL" clId="{EA501355-A09A-48A7-A232-395BB2693DC0}" dt="2025-01-20T12:56:23.957" v="2062" actId="1582"/>
          <ac:spMkLst>
            <pc:docMk/>
            <pc:sldMk cId="2935403801" sldId="307"/>
            <ac:spMk id="38" creationId="{7413B5D8-15E6-6C08-2ACA-BCBF959B8195}"/>
          </ac:spMkLst>
        </pc:spChg>
        <pc:grpChg chg="mod">
          <ac:chgData name="Kilian Meier" userId="9998fe17-a16a-4812-bee6-4bd1cc28babf" providerId="ADAL" clId="{EA501355-A09A-48A7-A232-395BB2693DC0}" dt="2025-01-20T13:32:16.177" v="2612" actId="1076"/>
          <ac:grpSpMkLst>
            <pc:docMk/>
            <pc:sldMk cId="2935403801" sldId="307"/>
            <ac:grpSpMk id="40" creationId="{2F780577-895B-1BE4-9C94-AD5512C353E5}"/>
          </ac:grpSpMkLst>
        </pc:grpChg>
        <pc:picChg chg="mod">
          <ac:chgData name="Kilian Meier" userId="9998fe17-a16a-4812-bee6-4bd1cc28babf" providerId="ADAL" clId="{EA501355-A09A-48A7-A232-395BB2693DC0}" dt="2025-01-20T13:32:19.548" v="2613" actId="1076"/>
          <ac:picMkLst>
            <pc:docMk/>
            <pc:sldMk cId="2935403801" sldId="307"/>
            <ac:picMk id="34" creationId="{36FCCA6B-099F-5267-B0A1-29FFABAF075D}"/>
          </ac:picMkLst>
        </pc:picChg>
      </pc:sldChg>
      <pc:sldChg chg="addSp delSp modSp add mod modAnim">
        <pc:chgData name="Kilian Meier" userId="9998fe17-a16a-4812-bee6-4bd1cc28babf" providerId="ADAL" clId="{EA501355-A09A-48A7-A232-395BB2693DC0}" dt="2025-01-20T13:33:51.418" v="2623"/>
        <pc:sldMkLst>
          <pc:docMk/>
          <pc:sldMk cId="887822461" sldId="308"/>
        </pc:sldMkLst>
        <pc:spChg chg="mod topLvl">
          <ac:chgData name="Kilian Meier" userId="9998fe17-a16a-4812-bee6-4bd1cc28babf" providerId="ADAL" clId="{EA501355-A09A-48A7-A232-395BB2693DC0}" dt="2025-01-20T13:33:35.347" v="2621" actId="164"/>
          <ac:spMkLst>
            <pc:docMk/>
            <pc:sldMk cId="887822461" sldId="308"/>
            <ac:spMk id="8" creationId="{91F08EB5-0370-E3AA-1409-52220C952F5B}"/>
          </ac:spMkLst>
        </pc:spChg>
        <pc:spChg chg="mod ord topLvl">
          <ac:chgData name="Kilian Meier" userId="9998fe17-a16a-4812-bee6-4bd1cc28babf" providerId="ADAL" clId="{EA501355-A09A-48A7-A232-395BB2693DC0}" dt="2025-01-20T13:33:31.883" v="2620" actId="164"/>
          <ac:spMkLst>
            <pc:docMk/>
            <pc:sldMk cId="887822461" sldId="308"/>
            <ac:spMk id="11" creationId="{3FB45D1D-7347-EE7C-3E5B-DF9A429568D0}"/>
          </ac:spMkLst>
        </pc:spChg>
        <pc:spChg chg="mod topLvl">
          <ac:chgData name="Kilian Meier" userId="9998fe17-a16a-4812-bee6-4bd1cc28babf" providerId="ADAL" clId="{EA501355-A09A-48A7-A232-395BB2693DC0}" dt="2025-01-20T13:33:28.238" v="2619" actId="164"/>
          <ac:spMkLst>
            <pc:docMk/>
            <pc:sldMk cId="887822461" sldId="308"/>
            <ac:spMk id="38" creationId="{2CB99DA5-2876-2179-5D41-18B34364E82B}"/>
          </ac:spMkLst>
        </pc:spChg>
        <pc:grpChg chg="add del mod">
          <ac:chgData name="Kilian Meier" userId="9998fe17-a16a-4812-bee6-4bd1cc28babf" providerId="ADAL" clId="{EA501355-A09A-48A7-A232-395BB2693DC0}" dt="2025-01-20T13:33:10.720" v="2617" actId="165"/>
          <ac:grpSpMkLst>
            <pc:docMk/>
            <pc:sldMk cId="887822461" sldId="308"/>
            <ac:grpSpMk id="6" creationId="{F6970CF4-D0DC-6263-9CF7-FF33284EBBF5}"/>
          </ac:grpSpMkLst>
        </pc:grpChg>
        <pc:grpChg chg="add del mod ord">
          <ac:chgData name="Kilian Meier" userId="9998fe17-a16a-4812-bee6-4bd1cc28babf" providerId="ADAL" clId="{EA501355-A09A-48A7-A232-395BB2693DC0}" dt="2025-01-20T13:33:10.720" v="2617" actId="165"/>
          <ac:grpSpMkLst>
            <pc:docMk/>
            <pc:sldMk cId="887822461" sldId="308"/>
            <ac:grpSpMk id="7" creationId="{A1171546-CDF2-3A1E-F742-F47E160B0EF4}"/>
          </ac:grpSpMkLst>
        </pc:grpChg>
        <pc:grpChg chg="add del mod">
          <ac:chgData name="Kilian Meier" userId="9998fe17-a16a-4812-bee6-4bd1cc28babf" providerId="ADAL" clId="{EA501355-A09A-48A7-A232-395BB2693DC0}" dt="2025-01-20T13:33:10.720" v="2617" actId="165"/>
          <ac:grpSpMkLst>
            <pc:docMk/>
            <pc:sldMk cId="887822461" sldId="308"/>
            <ac:grpSpMk id="10" creationId="{E53EB511-E396-0AF0-9DEA-61EA39923B12}"/>
          </ac:grpSpMkLst>
        </pc:grpChg>
        <pc:grpChg chg="add mod">
          <ac:chgData name="Kilian Meier" userId="9998fe17-a16a-4812-bee6-4bd1cc28babf" providerId="ADAL" clId="{EA501355-A09A-48A7-A232-395BB2693DC0}" dt="2025-01-20T13:33:28.238" v="2619" actId="164"/>
          <ac:grpSpMkLst>
            <pc:docMk/>
            <pc:sldMk cId="887822461" sldId="308"/>
            <ac:grpSpMk id="19" creationId="{E19B1E75-D83A-9914-FBE4-CF2DC950D738}"/>
          </ac:grpSpMkLst>
        </pc:grpChg>
        <pc:grpChg chg="add mod">
          <ac:chgData name="Kilian Meier" userId="9998fe17-a16a-4812-bee6-4bd1cc28babf" providerId="ADAL" clId="{EA501355-A09A-48A7-A232-395BB2693DC0}" dt="2025-01-20T13:33:31.883" v="2620" actId="164"/>
          <ac:grpSpMkLst>
            <pc:docMk/>
            <pc:sldMk cId="887822461" sldId="308"/>
            <ac:grpSpMk id="20" creationId="{2F6A9AB0-6446-5541-7FE5-155EBEF240B8}"/>
          </ac:grpSpMkLst>
        </pc:grpChg>
        <pc:grpChg chg="add mod">
          <ac:chgData name="Kilian Meier" userId="9998fe17-a16a-4812-bee6-4bd1cc28babf" providerId="ADAL" clId="{EA501355-A09A-48A7-A232-395BB2693DC0}" dt="2025-01-20T13:33:35.347" v="2621" actId="164"/>
          <ac:grpSpMkLst>
            <pc:docMk/>
            <pc:sldMk cId="887822461" sldId="308"/>
            <ac:grpSpMk id="23" creationId="{1FDB59F6-37E8-989E-FFCA-5231725F13EB}"/>
          </ac:grpSpMkLst>
        </pc:grpChg>
        <pc:grpChg chg="del">
          <ac:chgData name="Kilian Meier" userId="9998fe17-a16a-4812-bee6-4bd1cc28babf" providerId="ADAL" clId="{EA501355-A09A-48A7-A232-395BB2693DC0}" dt="2025-01-20T12:56:36.516" v="2065" actId="478"/>
          <ac:grpSpMkLst>
            <pc:docMk/>
            <pc:sldMk cId="887822461" sldId="308"/>
            <ac:grpSpMk id="39" creationId="{E302211B-569D-FC5C-B537-964DF2331FF0}"/>
          </ac:grpSpMkLst>
        </pc:grpChg>
        <pc:grpChg chg="del mod">
          <ac:chgData name="Kilian Meier" userId="9998fe17-a16a-4812-bee6-4bd1cc28babf" providerId="ADAL" clId="{EA501355-A09A-48A7-A232-395BB2693DC0}" dt="2025-01-20T12:56:44.240" v="2067" actId="165"/>
          <ac:grpSpMkLst>
            <pc:docMk/>
            <pc:sldMk cId="887822461" sldId="308"/>
            <ac:grpSpMk id="40" creationId="{32C51784-1848-E6D2-9331-2BEEC677844F}"/>
          </ac:grpSpMkLst>
        </pc:grpChg>
        <pc:picChg chg="mod topLvl">
          <ac:chgData name="Kilian Meier" userId="9998fe17-a16a-4812-bee6-4bd1cc28babf" providerId="ADAL" clId="{EA501355-A09A-48A7-A232-395BB2693DC0}" dt="2025-01-20T13:33:35.347" v="2621" actId="164"/>
          <ac:picMkLst>
            <pc:docMk/>
            <pc:sldMk cId="887822461" sldId="308"/>
            <ac:picMk id="9" creationId="{88A5931D-7DC8-EA36-39D7-EEF6A4D7B7DB}"/>
          </ac:picMkLst>
        </pc:picChg>
        <pc:picChg chg="mod topLvl">
          <ac:chgData name="Kilian Meier" userId="9998fe17-a16a-4812-bee6-4bd1cc28babf" providerId="ADAL" clId="{EA501355-A09A-48A7-A232-395BB2693DC0}" dt="2025-01-20T13:33:31.883" v="2620" actId="164"/>
          <ac:picMkLst>
            <pc:docMk/>
            <pc:sldMk cId="887822461" sldId="308"/>
            <ac:picMk id="17" creationId="{D126D7E4-D6D2-F335-6B19-32C05DFB6E8C}"/>
          </ac:picMkLst>
        </pc:picChg>
        <pc:picChg chg="mod topLvl">
          <ac:chgData name="Kilian Meier" userId="9998fe17-a16a-4812-bee6-4bd1cc28babf" providerId="ADAL" clId="{EA501355-A09A-48A7-A232-395BB2693DC0}" dt="2025-01-20T13:33:28.238" v="2619" actId="164"/>
          <ac:picMkLst>
            <pc:docMk/>
            <pc:sldMk cId="887822461" sldId="308"/>
            <ac:picMk id="32" creationId="{B99076FB-99E6-E898-D624-16A7FCDEA524}"/>
          </ac:picMkLst>
        </pc:picChg>
        <pc:picChg chg="mod ord topLvl">
          <ac:chgData name="Kilian Meier" userId="9998fe17-a16a-4812-bee6-4bd1cc28babf" providerId="ADAL" clId="{EA501355-A09A-48A7-A232-395BB2693DC0}" dt="2025-01-20T13:32:31.601" v="2614" actId="166"/>
          <ac:picMkLst>
            <pc:docMk/>
            <pc:sldMk cId="887822461" sldId="308"/>
            <ac:picMk id="34" creationId="{37520379-932C-B006-5062-D49BF85B5AC4}"/>
          </ac:picMkLst>
        </pc:picChg>
      </pc:sldChg>
      <pc:sldChg chg="addSp delSp modSp add mod delAnim modAnim">
        <pc:chgData name="Kilian Meier" userId="9998fe17-a16a-4812-bee6-4bd1cc28babf" providerId="ADAL" clId="{EA501355-A09A-48A7-A232-395BB2693DC0}" dt="2025-01-20T13:29:42.575" v="2497"/>
        <pc:sldMkLst>
          <pc:docMk/>
          <pc:sldMk cId="3987157755" sldId="309"/>
        </pc:sldMkLst>
        <pc:spChg chg="mod">
          <ac:chgData name="Kilian Meier" userId="9998fe17-a16a-4812-bee6-4bd1cc28babf" providerId="ADAL" clId="{EA501355-A09A-48A7-A232-395BB2693DC0}" dt="2025-01-20T13:25:54.684" v="2445" actId="1076"/>
          <ac:spMkLst>
            <pc:docMk/>
            <pc:sldMk cId="3987157755" sldId="309"/>
            <ac:spMk id="2" creationId="{D539C5AC-05C5-D82C-D1B4-AEAF2C5814FC}"/>
          </ac:spMkLst>
        </pc:spChg>
        <pc:spChg chg="mod topLvl">
          <ac:chgData name="Kilian Meier" userId="9998fe17-a16a-4812-bee6-4bd1cc28babf" providerId="ADAL" clId="{EA501355-A09A-48A7-A232-395BB2693DC0}" dt="2025-01-20T13:29:18.211" v="2490" actId="164"/>
          <ac:spMkLst>
            <pc:docMk/>
            <pc:sldMk cId="3987157755" sldId="309"/>
            <ac:spMk id="13" creationId="{EBA056F1-59D9-4DA1-251E-9D1E74645561}"/>
          </ac:spMkLst>
        </pc:spChg>
        <pc:spChg chg="mod topLvl">
          <ac:chgData name="Kilian Meier" userId="9998fe17-a16a-4812-bee6-4bd1cc28babf" providerId="ADAL" clId="{EA501355-A09A-48A7-A232-395BB2693DC0}" dt="2025-01-20T13:29:18.211" v="2490" actId="164"/>
          <ac:spMkLst>
            <pc:docMk/>
            <pc:sldMk cId="3987157755" sldId="309"/>
            <ac:spMk id="16" creationId="{6AF93C9B-056D-804A-85DD-68CDB26C6429}"/>
          </ac:spMkLst>
        </pc:spChg>
        <pc:spChg chg="mod topLvl">
          <ac:chgData name="Kilian Meier" userId="9998fe17-a16a-4812-bee6-4bd1cc28babf" providerId="ADAL" clId="{EA501355-A09A-48A7-A232-395BB2693DC0}" dt="2025-01-20T13:29:18.211" v="2490" actId="164"/>
          <ac:spMkLst>
            <pc:docMk/>
            <pc:sldMk cId="3987157755" sldId="309"/>
            <ac:spMk id="20" creationId="{6DB01D1E-6D90-E379-2A50-F7E843841889}"/>
          </ac:spMkLst>
        </pc:spChg>
        <pc:spChg chg="mod topLvl">
          <ac:chgData name="Kilian Meier" userId="9998fe17-a16a-4812-bee6-4bd1cc28babf" providerId="ADAL" clId="{EA501355-A09A-48A7-A232-395BB2693DC0}" dt="2025-01-20T13:29:18.211" v="2490" actId="164"/>
          <ac:spMkLst>
            <pc:docMk/>
            <pc:sldMk cId="3987157755" sldId="309"/>
            <ac:spMk id="23" creationId="{A2DD6012-9872-A70D-56E8-8D100A951B7F}"/>
          </ac:spMkLst>
        </pc:spChg>
        <pc:spChg chg="add mod">
          <ac:chgData name="Kilian Meier" userId="9998fe17-a16a-4812-bee6-4bd1cc28babf" providerId="ADAL" clId="{EA501355-A09A-48A7-A232-395BB2693DC0}" dt="2025-01-20T13:13:53.732" v="2181" actId="571"/>
          <ac:spMkLst>
            <pc:docMk/>
            <pc:sldMk cId="3987157755" sldId="309"/>
            <ac:spMk id="25" creationId="{C723B21C-2770-0F1B-0DDB-E7DC4E35D6AE}"/>
          </ac:spMkLst>
        </pc:spChg>
        <pc:spChg chg="add mod">
          <ac:chgData name="Kilian Meier" userId="9998fe17-a16a-4812-bee6-4bd1cc28babf" providerId="ADAL" clId="{EA501355-A09A-48A7-A232-395BB2693DC0}" dt="2025-01-20T13:13:53.732" v="2181" actId="571"/>
          <ac:spMkLst>
            <pc:docMk/>
            <pc:sldMk cId="3987157755" sldId="309"/>
            <ac:spMk id="26" creationId="{B57D888A-0E0D-6468-A00F-CC85B39E5467}"/>
          </ac:spMkLst>
        </pc:spChg>
        <pc:spChg chg="add mod">
          <ac:chgData name="Kilian Meier" userId="9998fe17-a16a-4812-bee6-4bd1cc28babf" providerId="ADAL" clId="{EA501355-A09A-48A7-A232-395BB2693DC0}" dt="2025-01-20T13:13:53.732" v="2181" actId="571"/>
          <ac:spMkLst>
            <pc:docMk/>
            <pc:sldMk cId="3987157755" sldId="309"/>
            <ac:spMk id="27" creationId="{EBE29096-7CDE-196A-8789-FD4845C5C0FD}"/>
          </ac:spMkLst>
        </pc:spChg>
        <pc:spChg chg="add mod">
          <ac:chgData name="Kilian Meier" userId="9998fe17-a16a-4812-bee6-4bd1cc28babf" providerId="ADAL" clId="{EA501355-A09A-48A7-A232-395BB2693DC0}" dt="2025-01-20T13:13:53.732" v="2181" actId="571"/>
          <ac:spMkLst>
            <pc:docMk/>
            <pc:sldMk cId="3987157755" sldId="309"/>
            <ac:spMk id="28" creationId="{1F2ED994-F93A-EA17-3D9F-4B8CD811152F}"/>
          </ac:spMkLst>
        </pc:spChg>
        <pc:spChg chg="add mod">
          <ac:chgData name="Kilian Meier" userId="9998fe17-a16a-4812-bee6-4bd1cc28babf" providerId="ADAL" clId="{EA501355-A09A-48A7-A232-395BB2693DC0}" dt="2025-01-20T13:19:12.581" v="2196" actId="571"/>
          <ac:spMkLst>
            <pc:docMk/>
            <pc:sldMk cId="3987157755" sldId="309"/>
            <ac:spMk id="29" creationId="{B82839ED-E9CB-B852-4E58-FFE77D676313}"/>
          </ac:spMkLst>
        </pc:spChg>
        <pc:spChg chg="add mod">
          <ac:chgData name="Kilian Meier" userId="9998fe17-a16a-4812-bee6-4bd1cc28babf" providerId="ADAL" clId="{EA501355-A09A-48A7-A232-395BB2693DC0}" dt="2025-01-20T13:19:12.581" v="2196" actId="571"/>
          <ac:spMkLst>
            <pc:docMk/>
            <pc:sldMk cId="3987157755" sldId="309"/>
            <ac:spMk id="31" creationId="{DF1D50D9-C922-9F1B-23F1-97FCA8E30203}"/>
          </ac:spMkLst>
        </pc:spChg>
        <pc:spChg chg="add del mod">
          <ac:chgData name="Kilian Meier" userId="9998fe17-a16a-4812-bee6-4bd1cc28babf" providerId="ADAL" clId="{EA501355-A09A-48A7-A232-395BB2693DC0}" dt="2025-01-20T13:22:53.357" v="2373" actId="478"/>
          <ac:spMkLst>
            <pc:docMk/>
            <pc:sldMk cId="3987157755" sldId="309"/>
            <ac:spMk id="33" creationId="{A90B1D66-6AE5-CF82-4773-350365374FB7}"/>
          </ac:spMkLst>
        </pc:spChg>
        <pc:spChg chg="add mod">
          <ac:chgData name="Kilian Meier" userId="9998fe17-a16a-4812-bee6-4bd1cc28babf" providerId="ADAL" clId="{EA501355-A09A-48A7-A232-395BB2693DC0}" dt="2025-01-20T13:23:36.075" v="2377" actId="164"/>
          <ac:spMkLst>
            <pc:docMk/>
            <pc:sldMk cId="3987157755" sldId="309"/>
            <ac:spMk id="35" creationId="{84A5C356-2958-F8A6-3F28-DA775476AAA4}"/>
          </ac:spMkLst>
        </pc:spChg>
        <pc:spChg chg="add mod">
          <ac:chgData name="Kilian Meier" userId="9998fe17-a16a-4812-bee6-4bd1cc28babf" providerId="ADAL" clId="{EA501355-A09A-48A7-A232-395BB2693DC0}" dt="2025-01-20T13:23:36.075" v="2377" actId="164"/>
          <ac:spMkLst>
            <pc:docMk/>
            <pc:sldMk cId="3987157755" sldId="309"/>
            <ac:spMk id="37" creationId="{9BD1DE64-B5CD-9F6F-279B-8C19B9B5615A}"/>
          </ac:spMkLst>
        </pc:spChg>
        <pc:spChg chg="mod topLvl">
          <ac:chgData name="Kilian Meier" userId="9998fe17-a16a-4812-bee6-4bd1cc28babf" providerId="ADAL" clId="{EA501355-A09A-48A7-A232-395BB2693DC0}" dt="2025-01-20T13:29:03.919" v="2487" actId="165"/>
          <ac:spMkLst>
            <pc:docMk/>
            <pc:sldMk cId="3987157755" sldId="309"/>
            <ac:spMk id="38" creationId="{E4AD8B6A-B196-ABA0-58BC-7A62D70289E3}"/>
          </ac:spMkLst>
        </pc:spChg>
        <pc:spChg chg="add mod">
          <ac:chgData name="Kilian Meier" userId="9998fe17-a16a-4812-bee6-4bd1cc28babf" providerId="ADAL" clId="{EA501355-A09A-48A7-A232-395BB2693DC0}" dt="2025-01-20T13:23:36.075" v="2377" actId="164"/>
          <ac:spMkLst>
            <pc:docMk/>
            <pc:sldMk cId="3987157755" sldId="309"/>
            <ac:spMk id="40" creationId="{611F5893-C1CA-5B4E-C5C1-426ED72A58DB}"/>
          </ac:spMkLst>
        </pc:spChg>
        <pc:spChg chg="add del mod">
          <ac:chgData name="Kilian Meier" userId="9998fe17-a16a-4812-bee6-4bd1cc28babf" providerId="ADAL" clId="{EA501355-A09A-48A7-A232-395BB2693DC0}" dt="2025-01-20T13:22:46.173" v="2371" actId="478"/>
          <ac:spMkLst>
            <pc:docMk/>
            <pc:sldMk cId="3987157755" sldId="309"/>
            <ac:spMk id="42" creationId="{E0108083-CFB6-7AF7-4403-9FB665518B6D}"/>
          </ac:spMkLst>
        </pc:spChg>
        <pc:spChg chg="del mod topLvl">
          <ac:chgData name="Kilian Meier" userId="9998fe17-a16a-4812-bee6-4bd1cc28babf" providerId="ADAL" clId="{EA501355-A09A-48A7-A232-395BB2693DC0}" dt="2025-01-20T13:26:14.135" v="2452" actId="478"/>
          <ac:spMkLst>
            <pc:docMk/>
            <pc:sldMk cId="3987157755" sldId="309"/>
            <ac:spMk id="49" creationId="{A2F0002A-D998-5783-BD33-76EC08F814BB}"/>
          </ac:spMkLst>
        </pc:spChg>
        <pc:spChg chg="del mod topLvl">
          <ac:chgData name="Kilian Meier" userId="9998fe17-a16a-4812-bee6-4bd1cc28babf" providerId="ADAL" clId="{EA501355-A09A-48A7-A232-395BB2693DC0}" dt="2025-01-20T13:27:31.378" v="2482" actId="478"/>
          <ac:spMkLst>
            <pc:docMk/>
            <pc:sldMk cId="3987157755" sldId="309"/>
            <ac:spMk id="50" creationId="{098FF1F7-0B94-6424-8613-3F4A46BEF342}"/>
          </ac:spMkLst>
        </pc:spChg>
        <pc:spChg chg="del mod topLvl">
          <ac:chgData name="Kilian Meier" userId="9998fe17-a16a-4812-bee6-4bd1cc28babf" providerId="ADAL" clId="{EA501355-A09A-48A7-A232-395BB2693DC0}" dt="2025-01-20T13:27:32.904" v="2483" actId="478"/>
          <ac:spMkLst>
            <pc:docMk/>
            <pc:sldMk cId="3987157755" sldId="309"/>
            <ac:spMk id="52" creationId="{0D00387D-7CF7-2C29-0D7F-0C171155C35B}"/>
          </ac:spMkLst>
        </pc:spChg>
        <pc:spChg chg="del mod topLvl">
          <ac:chgData name="Kilian Meier" userId="9998fe17-a16a-4812-bee6-4bd1cc28babf" providerId="ADAL" clId="{EA501355-A09A-48A7-A232-395BB2693DC0}" dt="2025-01-20T13:27:30.272" v="2481" actId="478"/>
          <ac:spMkLst>
            <pc:docMk/>
            <pc:sldMk cId="3987157755" sldId="309"/>
            <ac:spMk id="54" creationId="{3BACED82-FCD6-A619-0138-6D27D52143AB}"/>
          </ac:spMkLst>
        </pc:spChg>
        <pc:spChg chg="del mod topLvl">
          <ac:chgData name="Kilian Meier" userId="9998fe17-a16a-4812-bee6-4bd1cc28babf" providerId="ADAL" clId="{EA501355-A09A-48A7-A232-395BB2693DC0}" dt="2025-01-20T13:26:12.181" v="2451" actId="478"/>
          <ac:spMkLst>
            <pc:docMk/>
            <pc:sldMk cId="3987157755" sldId="309"/>
            <ac:spMk id="56" creationId="{FCE7C3DF-A78F-824A-3989-33E206851BA3}"/>
          </ac:spMkLst>
        </pc:spChg>
        <pc:spChg chg="add mod">
          <ac:chgData name="Kilian Meier" userId="9998fe17-a16a-4812-bee6-4bd1cc28babf" providerId="ADAL" clId="{EA501355-A09A-48A7-A232-395BB2693DC0}" dt="2025-01-20T13:29:10.719" v="2489" actId="571"/>
          <ac:spMkLst>
            <pc:docMk/>
            <pc:sldMk cId="3987157755" sldId="309"/>
            <ac:spMk id="61" creationId="{29B8D808-848C-E4A7-B1AE-86C99491BF61}"/>
          </ac:spMkLst>
        </pc:spChg>
        <pc:spChg chg="add mod">
          <ac:chgData name="Kilian Meier" userId="9998fe17-a16a-4812-bee6-4bd1cc28babf" providerId="ADAL" clId="{EA501355-A09A-48A7-A232-395BB2693DC0}" dt="2025-01-20T13:29:10.719" v="2489" actId="571"/>
          <ac:spMkLst>
            <pc:docMk/>
            <pc:sldMk cId="3987157755" sldId="309"/>
            <ac:spMk id="63" creationId="{ED8B8111-8672-B5D9-7416-EFBF3D872518}"/>
          </ac:spMkLst>
        </pc:spChg>
        <pc:grpChg chg="del mod">
          <ac:chgData name="Kilian Meier" userId="9998fe17-a16a-4812-bee6-4bd1cc28babf" providerId="ADAL" clId="{EA501355-A09A-48A7-A232-395BB2693DC0}" dt="2025-01-20T13:13:18.253" v="2179" actId="165"/>
          <ac:grpSpMkLst>
            <pc:docMk/>
            <pc:sldMk cId="3987157755" sldId="309"/>
            <ac:grpSpMk id="6" creationId="{B4F933EF-D570-56B2-D786-FFB26F6952E9}"/>
          </ac:grpSpMkLst>
        </pc:grpChg>
        <pc:grpChg chg="del mod">
          <ac:chgData name="Kilian Meier" userId="9998fe17-a16a-4812-bee6-4bd1cc28babf" providerId="ADAL" clId="{EA501355-A09A-48A7-A232-395BB2693DC0}" dt="2025-01-20T13:00:43.985" v="2133" actId="478"/>
          <ac:grpSpMkLst>
            <pc:docMk/>
            <pc:sldMk cId="3987157755" sldId="309"/>
            <ac:grpSpMk id="7" creationId="{C9D79DC6-D862-7D1B-E5EB-BCAB36A6CA8F}"/>
          </ac:grpSpMkLst>
        </pc:grpChg>
        <pc:grpChg chg="del">
          <ac:chgData name="Kilian Meier" userId="9998fe17-a16a-4812-bee6-4bd1cc28babf" providerId="ADAL" clId="{EA501355-A09A-48A7-A232-395BB2693DC0}" dt="2025-01-20T13:00:45.823" v="2134" actId="478"/>
          <ac:grpSpMkLst>
            <pc:docMk/>
            <pc:sldMk cId="3987157755" sldId="309"/>
            <ac:grpSpMk id="10" creationId="{021E487F-D1B1-57A0-2933-BE1EF03C0ECF}"/>
          </ac:grpSpMkLst>
        </pc:grpChg>
        <pc:grpChg chg="add del mod">
          <ac:chgData name="Kilian Meier" userId="9998fe17-a16a-4812-bee6-4bd1cc28babf" providerId="ADAL" clId="{EA501355-A09A-48A7-A232-395BB2693DC0}" dt="2025-01-20T13:13:18.253" v="2179" actId="165"/>
          <ac:grpSpMkLst>
            <pc:docMk/>
            <pc:sldMk cId="3987157755" sldId="309"/>
            <ac:grpSpMk id="12" creationId="{CC804E66-55C9-AD65-02DF-3BC8DEC23F80}"/>
          </ac:grpSpMkLst>
        </pc:grpChg>
        <pc:grpChg chg="add del mod">
          <ac:chgData name="Kilian Meier" userId="9998fe17-a16a-4812-bee6-4bd1cc28babf" providerId="ADAL" clId="{EA501355-A09A-48A7-A232-395BB2693DC0}" dt="2025-01-20T13:13:18.253" v="2179" actId="165"/>
          <ac:grpSpMkLst>
            <pc:docMk/>
            <pc:sldMk cId="3987157755" sldId="309"/>
            <ac:grpSpMk id="15" creationId="{55949152-5465-818E-96F6-6052EA20F2AB}"/>
          </ac:grpSpMkLst>
        </pc:grpChg>
        <pc:grpChg chg="add del mod">
          <ac:chgData name="Kilian Meier" userId="9998fe17-a16a-4812-bee6-4bd1cc28babf" providerId="ADAL" clId="{EA501355-A09A-48A7-A232-395BB2693DC0}" dt="2025-01-20T13:13:18.253" v="2179" actId="165"/>
          <ac:grpSpMkLst>
            <pc:docMk/>
            <pc:sldMk cId="3987157755" sldId="309"/>
            <ac:grpSpMk id="19" creationId="{00FBF1A9-B36E-B36C-09B7-63F177B654F6}"/>
          </ac:grpSpMkLst>
        </pc:grpChg>
        <pc:grpChg chg="add del mod">
          <ac:chgData name="Kilian Meier" userId="9998fe17-a16a-4812-bee6-4bd1cc28babf" providerId="ADAL" clId="{EA501355-A09A-48A7-A232-395BB2693DC0}" dt="2025-01-20T13:13:18.253" v="2179" actId="165"/>
          <ac:grpSpMkLst>
            <pc:docMk/>
            <pc:sldMk cId="3987157755" sldId="309"/>
            <ac:grpSpMk id="22" creationId="{1FEAFDB0-D15D-D3CA-E125-416637B4D5FC}"/>
          </ac:grpSpMkLst>
        </pc:grpChg>
        <pc:grpChg chg="add del mod">
          <ac:chgData name="Kilian Meier" userId="9998fe17-a16a-4812-bee6-4bd1cc28babf" providerId="ADAL" clId="{EA501355-A09A-48A7-A232-395BB2693DC0}" dt="2025-01-20T13:25:00.347" v="2431" actId="478"/>
          <ac:grpSpMkLst>
            <pc:docMk/>
            <pc:sldMk cId="3987157755" sldId="309"/>
            <ac:grpSpMk id="45" creationId="{F9017C71-53AE-E2AF-6565-72A0CE35E468}"/>
          </ac:grpSpMkLst>
        </pc:grpChg>
        <pc:grpChg chg="add del mod">
          <ac:chgData name="Kilian Meier" userId="9998fe17-a16a-4812-bee6-4bd1cc28babf" providerId="ADAL" clId="{EA501355-A09A-48A7-A232-395BB2693DC0}" dt="2025-01-20T13:24:09.054" v="2382" actId="165"/>
          <ac:grpSpMkLst>
            <pc:docMk/>
            <pc:sldMk cId="3987157755" sldId="309"/>
            <ac:grpSpMk id="46" creationId="{3E94EAAE-C2AC-5AA8-F7E6-3DCA0DE898D1}"/>
          </ac:grpSpMkLst>
        </pc:grpChg>
        <pc:grpChg chg="add del mod">
          <ac:chgData name="Kilian Meier" userId="9998fe17-a16a-4812-bee6-4bd1cc28babf" providerId="ADAL" clId="{EA501355-A09A-48A7-A232-395BB2693DC0}" dt="2025-01-20T13:29:03.919" v="2487" actId="165"/>
          <ac:grpSpMkLst>
            <pc:docMk/>
            <pc:sldMk cId="3987157755" sldId="309"/>
            <ac:grpSpMk id="47" creationId="{0A506E25-94F8-33B7-DDFA-2C0436102411}"/>
          </ac:grpSpMkLst>
        </pc:grpChg>
        <pc:grpChg chg="add del mod">
          <ac:chgData name="Kilian Meier" userId="9998fe17-a16a-4812-bee6-4bd1cc28babf" providerId="ADAL" clId="{EA501355-A09A-48A7-A232-395BB2693DC0}" dt="2025-01-20T13:25:17.095" v="2434" actId="165"/>
          <ac:grpSpMkLst>
            <pc:docMk/>
            <pc:sldMk cId="3987157755" sldId="309"/>
            <ac:grpSpMk id="48" creationId="{6CA3F06A-3A2D-F6BA-2D94-BD82D872CD77}"/>
          </ac:grpSpMkLst>
        </pc:grpChg>
        <pc:grpChg chg="add mod">
          <ac:chgData name="Kilian Meier" userId="9998fe17-a16a-4812-bee6-4bd1cc28babf" providerId="ADAL" clId="{EA501355-A09A-48A7-A232-395BB2693DC0}" dt="2025-01-20T13:26:08.003" v="2449" actId="164"/>
          <ac:grpSpMkLst>
            <pc:docMk/>
            <pc:sldMk cId="3987157755" sldId="309"/>
            <ac:grpSpMk id="59" creationId="{0E3A6597-1531-7C3C-11EB-F41D2095EAC5}"/>
          </ac:grpSpMkLst>
        </pc:grpChg>
        <pc:grpChg chg="add mod">
          <ac:chgData name="Kilian Meier" userId="9998fe17-a16a-4812-bee6-4bd1cc28babf" providerId="ADAL" clId="{EA501355-A09A-48A7-A232-395BB2693DC0}" dt="2025-01-20T13:29:37.912" v="2496" actId="1038"/>
          <ac:grpSpMkLst>
            <pc:docMk/>
            <pc:sldMk cId="3987157755" sldId="309"/>
            <ac:grpSpMk id="60" creationId="{EEDE87EA-18A8-60BD-FC5D-658566B9339B}"/>
          </ac:grpSpMkLst>
        </pc:grpChg>
        <pc:grpChg chg="add mod">
          <ac:chgData name="Kilian Meier" userId="9998fe17-a16a-4812-bee6-4bd1cc28babf" providerId="ADAL" clId="{EA501355-A09A-48A7-A232-395BB2693DC0}" dt="2025-01-20T13:29:18.211" v="2490" actId="164"/>
          <ac:grpSpMkLst>
            <pc:docMk/>
            <pc:sldMk cId="3987157755" sldId="309"/>
            <ac:grpSpMk id="65" creationId="{20DD5A7E-9AB3-180E-72C4-DC0BE6BD3217}"/>
          </ac:grpSpMkLst>
        </pc:grpChg>
        <pc:picChg chg="mod topLvl">
          <ac:chgData name="Kilian Meier" userId="9998fe17-a16a-4812-bee6-4bd1cc28babf" providerId="ADAL" clId="{EA501355-A09A-48A7-A232-395BB2693DC0}" dt="2025-01-20T13:29:18.211" v="2490" actId="164"/>
          <ac:picMkLst>
            <pc:docMk/>
            <pc:sldMk cId="3987157755" sldId="309"/>
            <ac:picMk id="14" creationId="{A404EC8D-3E00-A197-C658-0B8285191301}"/>
          </ac:picMkLst>
        </pc:picChg>
        <pc:picChg chg="mod topLvl">
          <ac:chgData name="Kilian Meier" userId="9998fe17-a16a-4812-bee6-4bd1cc28babf" providerId="ADAL" clId="{EA501355-A09A-48A7-A232-395BB2693DC0}" dt="2025-01-20T13:29:18.211" v="2490" actId="164"/>
          <ac:picMkLst>
            <pc:docMk/>
            <pc:sldMk cId="3987157755" sldId="309"/>
            <ac:picMk id="18" creationId="{DC10C70E-EE4B-A02E-ACD7-D5A5D6D3527F}"/>
          </ac:picMkLst>
        </pc:picChg>
        <pc:picChg chg="mod topLvl">
          <ac:chgData name="Kilian Meier" userId="9998fe17-a16a-4812-bee6-4bd1cc28babf" providerId="ADAL" clId="{EA501355-A09A-48A7-A232-395BB2693DC0}" dt="2025-01-20T13:29:18.211" v="2490" actId="164"/>
          <ac:picMkLst>
            <pc:docMk/>
            <pc:sldMk cId="3987157755" sldId="309"/>
            <ac:picMk id="21" creationId="{B47055AF-2503-A927-81F3-839705AD7137}"/>
          </ac:picMkLst>
        </pc:picChg>
        <pc:picChg chg="mod topLvl">
          <ac:chgData name="Kilian Meier" userId="9998fe17-a16a-4812-bee6-4bd1cc28babf" providerId="ADAL" clId="{EA501355-A09A-48A7-A232-395BB2693DC0}" dt="2025-01-20T13:29:18.211" v="2490" actId="164"/>
          <ac:picMkLst>
            <pc:docMk/>
            <pc:sldMk cId="3987157755" sldId="309"/>
            <ac:picMk id="24" creationId="{A146AF8F-F7F4-4049-9EB7-0D94A73FD1D4}"/>
          </ac:picMkLst>
        </pc:picChg>
        <pc:picChg chg="add mod">
          <ac:chgData name="Kilian Meier" userId="9998fe17-a16a-4812-bee6-4bd1cc28babf" providerId="ADAL" clId="{EA501355-A09A-48A7-A232-395BB2693DC0}" dt="2025-01-20T13:19:12.581" v="2196" actId="571"/>
          <ac:picMkLst>
            <pc:docMk/>
            <pc:sldMk cId="3987157755" sldId="309"/>
            <ac:picMk id="30" creationId="{A77B16A6-47EC-BE59-6747-846234B32FD4}"/>
          </ac:picMkLst>
        </pc:picChg>
        <pc:picChg chg="mod ord topLvl">
          <ac:chgData name="Kilian Meier" userId="9998fe17-a16a-4812-bee6-4bd1cc28babf" providerId="ADAL" clId="{EA501355-A09A-48A7-A232-395BB2693DC0}" dt="2025-01-20T13:29:03.919" v="2487" actId="165"/>
          <ac:picMkLst>
            <pc:docMk/>
            <pc:sldMk cId="3987157755" sldId="309"/>
            <ac:picMk id="32" creationId="{1B1B301D-CD7F-7224-6B9F-FD07F8153311}"/>
          </ac:picMkLst>
        </pc:picChg>
        <pc:picChg chg="add del mod ord">
          <ac:chgData name="Kilian Meier" userId="9998fe17-a16a-4812-bee6-4bd1cc28babf" providerId="ADAL" clId="{EA501355-A09A-48A7-A232-395BB2693DC0}" dt="2025-01-20T13:22:07.321" v="2315" actId="478"/>
          <ac:picMkLst>
            <pc:docMk/>
            <pc:sldMk cId="3987157755" sldId="309"/>
            <ac:picMk id="34" creationId="{EBC1CA84-97FC-16EA-D2D6-69ED176636D8}"/>
          </ac:picMkLst>
        </pc:picChg>
        <pc:picChg chg="add mod">
          <ac:chgData name="Kilian Meier" userId="9998fe17-a16a-4812-bee6-4bd1cc28babf" providerId="ADAL" clId="{EA501355-A09A-48A7-A232-395BB2693DC0}" dt="2025-01-20T13:23:36.075" v="2377" actId="164"/>
          <ac:picMkLst>
            <pc:docMk/>
            <pc:sldMk cId="3987157755" sldId="309"/>
            <ac:picMk id="36" creationId="{4C89E5D3-CB7D-BE9C-9E9E-B27226A3E7C7}"/>
          </ac:picMkLst>
        </pc:picChg>
        <pc:picChg chg="add mod">
          <ac:chgData name="Kilian Meier" userId="9998fe17-a16a-4812-bee6-4bd1cc28babf" providerId="ADAL" clId="{EA501355-A09A-48A7-A232-395BB2693DC0}" dt="2025-01-20T13:23:36.075" v="2377" actId="164"/>
          <ac:picMkLst>
            <pc:docMk/>
            <pc:sldMk cId="3987157755" sldId="309"/>
            <ac:picMk id="39" creationId="{3D5CC3C7-1BC3-3185-2308-ED82F7FB73FA}"/>
          </ac:picMkLst>
        </pc:picChg>
        <pc:picChg chg="add mod">
          <ac:chgData name="Kilian Meier" userId="9998fe17-a16a-4812-bee6-4bd1cc28babf" providerId="ADAL" clId="{EA501355-A09A-48A7-A232-395BB2693DC0}" dt="2025-01-20T13:23:36.075" v="2377" actId="164"/>
          <ac:picMkLst>
            <pc:docMk/>
            <pc:sldMk cId="3987157755" sldId="309"/>
            <ac:picMk id="41" creationId="{38E8AD0F-6F2A-CEDB-DE51-C4301986C4C4}"/>
          </ac:picMkLst>
        </pc:picChg>
        <pc:picChg chg="add del mod">
          <ac:chgData name="Kilian Meier" userId="9998fe17-a16a-4812-bee6-4bd1cc28babf" providerId="ADAL" clId="{EA501355-A09A-48A7-A232-395BB2693DC0}" dt="2025-01-20T13:22:44.927" v="2370" actId="478"/>
          <ac:picMkLst>
            <pc:docMk/>
            <pc:sldMk cId="3987157755" sldId="309"/>
            <ac:picMk id="43" creationId="{6D59ACB8-0116-10AE-CA38-DE753F520750}"/>
          </ac:picMkLst>
        </pc:picChg>
        <pc:picChg chg="add del mod">
          <ac:chgData name="Kilian Meier" userId="9998fe17-a16a-4812-bee6-4bd1cc28babf" providerId="ADAL" clId="{EA501355-A09A-48A7-A232-395BB2693DC0}" dt="2025-01-20T13:22:52.016" v="2372" actId="478"/>
          <ac:picMkLst>
            <pc:docMk/>
            <pc:sldMk cId="3987157755" sldId="309"/>
            <ac:picMk id="44" creationId="{F81352C3-F8A0-AAB5-B38F-E2CAEB2E9739}"/>
          </ac:picMkLst>
        </pc:picChg>
        <pc:picChg chg="mod topLvl">
          <ac:chgData name="Kilian Meier" userId="9998fe17-a16a-4812-bee6-4bd1cc28babf" providerId="ADAL" clId="{EA501355-A09A-48A7-A232-395BB2693DC0}" dt="2025-01-20T13:26:34.169" v="2455" actId="164"/>
          <ac:picMkLst>
            <pc:docMk/>
            <pc:sldMk cId="3987157755" sldId="309"/>
            <ac:picMk id="51" creationId="{CEE20759-B65C-A4C3-5ADA-22C923D8D307}"/>
          </ac:picMkLst>
        </pc:picChg>
        <pc:picChg chg="mod topLvl">
          <ac:chgData name="Kilian Meier" userId="9998fe17-a16a-4812-bee6-4bd1cc28babf" providerId="ADAL" clId="{EA501355-A09A-48A7-A232-395BB2693DC0}" dt="2025-01-20T13:26:34.169" v="2455" actId="164"/>
          <ac:picMkLst>
            <pc:docMk/>
            <pc:sldMk cId="3987157755" sldId="309"/>
            <ac:picMk id="53" creationId="{A4035562-B262-2D40-C5BE-ED078862015F}"/>
          </ac:picMkLst>
        </pc:picChg>
        <pc:picChg chg="mod topLvl">
          <ac:chgData name="Kilian Meier" userId="9998fe17-a16a-4812-bee6-4bd1cc28babf" providerId="ADAL" clId="{EA501355-A09A-48A7-A232-395BB2693DC0}" dt="2025-01-20T13:26:34.169" v="2455" actId="164"/>
          <ac:picMkLst>
            <pc:docMk/>
            <pc:sldMk cId="3987157755" sldId="309"/>
            <ac:picMk id="55" creationId="{ECEDFB38-B7FA-BDE9-C3F5-AB75F6115664}"/>
          </ac:picMkLst>
        </pc:picChg>
        <pc:picChg chg="del mod topLvl">
          <ac:chgData name="Kilian Meier" userId="9998fe17-a16a-4812-bee6-4bd1cc28babf" providerId="ADAL" clId="{EA501355-A09A-48A7-A232-395BB2693DC0}" dt="2025-01-20T13:25:20.531" v="2435" actId="478"/>
          <ac:picMkLst>
            <pc:docMk/>
            <pc:sldMk cId="3987157755" sldId="309"/>
            <ac:picMk id="57" creationId="{8D714BF6-9F6A-70D2-3370-F2F982EF0EDD}"/>
          </ac:picMkLst>
        </pc:picChg>
        <pc:picChg chg="del mod topLvl">
          <ac:chgData name="Kilian Meier" userId="9998fe17-a16a-4812-bee6-4bd1cc28babf" providerId="ADAL" clId="{EA501355-A09A-48A7-A232-395BB2693DC0}" dt="2025-01-20T13:26:15.856" v="2453" actId="478"/>
          <ac:picMkLst>
            <pc:docMk/>
            <pc:sldMk cId="3987157755" sldId="309"/>
            <ac:picMk id="58" creationId="{9AA65765-147A-B005-A982-1E7832AB23C2}"/>
          </ac:picMkLst>
        </pc:picChg>
        <pc:picChg chg="add mod">
          <ac:chgData name="Kilian Meier" userId="9998fe17-a16a-4812-bee6-4bd1cc28babf" providerId="ADAL" clId="{EA501355-A09A-48A7-A232-395BB2693DC0}" dt="2025-01-20T13:29:10.719" v="2489" actId="571"/>
          <ac:picMkLst>
            <pc:docMk/>
            <pc:sldMk cId="3987157755" sldId="309"/>
            <ac:picMk id="62" creationId="{0B22FB94-B1F7-B1C3-5C45-383D6C12AE47}"/>
          </ac:picMkLst>
        </pc:picChg>
        <pc:picChg chg="add mod">
          <ac:chgData name="Kilian Meier" userId="9998fe17-a16a-4812-bee6-4bd1cc28babf" providerId="ADAL" clId="{EA501355-A09A-48A7-A232-395BB2693DC0}" dt="2025-01-20T13:29:10.719" v="2489" actId="571"/>
          <ac:picMkLst>
            <pc:docMk/>
            <pc:sldMk cId="3987157755" sldId="309"/>
            <ac:picMk id="64" creationId="{720A6F31-C96C-BA22-E5E2-599423E05202}"/>
          </ac:picMkLst>
        </pc:picChg>
      </pc:sldChg>
      <pc:sldChg chg="modSp add mod">
        <pc:chgData name="Kilian Meier" userId="9998fe17-a16a-4812-bee6-4bd1cc28babf" providerId="ADAL" clId="{EA501355-A09A-48A7-A232-395BB2693DC0}" dt="2025-01-20T13:31:50.960" v="2610" actId="20577"/>
        <pc:sldMkLst>
          <pc:docMk/>
          <pc:sldMk cId="3450200182" sldId="310"/>
        </pc:sldMkLst>
        <pc:spChg chg="mod">
          <ac:chgData name="Kilian Meier" userId="9998fe17-a16a-4812-bee6-4bd1cc28babf" providerId="ADAL" clId="{EA501355-A09A-48A7-A232-395BB2693DC0}" dt="2025-01-20T13:30:50.604" v="2515" actId="20577"/>
          <ac:spMkLst>
            <pc:docMk/>
            <pc:sldMk cId="3450200182" sldId="310"/>
            <ac:spMk id="2" creationId="{0412C392-6745-98D3-80BE-D2B8D9F0F182}"/>
          </ac:spMkLst>
        </pc:spChg>
        <pc:spChg chg="mod">
          <ac:chgData name="Kilian Meier" userId="9998fe17-a16a-4812-bee6-4bd1cc28babf" providerId="ADAL" clId="{EA501355-A09A-48A7-A232-395BB2693DC0}" dt="2025-01-20T13:31:50.960" v="2610" actId="20577"/>
          <ac:spMkLst>
            <pc:docMk/>
            <pc:sldMk cId="3450200182" sldId="310"/>
            <ac:spMk id="3" creationId="{3678BE08-2889-48D9-D7CF-C02CD137DB6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260FB9EA-8D0A-F2E3-1D2B-4D72F0A6CE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72E5C6A5-A7ED-4FB1-75F3-E791212A5F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B0A733-6B82-4E6A-88E2-CEC95BF50A2A}" type="datetimeFigureOut">
              <a:rPr lang="da-DK" smtClean="0"/>
              <a:t>20-01-2025</a:t>
            </a:fld>
            <a:endParaRPr lang="da-DK"/>
          </a:p>
        </p:txBody>
      </p:sp>
      <p:sp>
        <p:nvSpPr>
          <p:cNvPr id="4" name="Pladsholder til sidefod 3">
            <a:extLst>
              <a:ext uri="{FF2B5EF4-FFF2-40B4-BE49-F238E27FC236}">
                <a16:creationId xmlns:a16="http://schemas.microsoft.com/office/drawing/2014/main" id="{0C57FC3D-69A3-93AF-4863-DAF4C59297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AF79F9EF-10FA-E235-674F-B672925C00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F020A-074B-4C29-A37F-99C3513D6407}" type="slidenum">
              <a:rPr lang="da-DK" smtClean="0"/>
              <a:t>‹#›</a:t>
            </a:fld>
            <a:endParaRPr lang="da-DK"/>
          </a:p>
        </p:txBody>
      </p:sp>
    </p:spTree>
    <p:extLst>
      <p:ext uri="{BB962C8B-B14F-4D97-AF65-F5344CB8AC3E}">
        <p14:creationId xmlns:p14="http://schemas.microsoft.com/office/powerpoint/2010/main" val="13148252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B51D8-D152-4651-B338-767E1F4E5F41}" type="datetimeFigureOut">
              <a:rPr lang="da-DK" smtClean="0"/>
              <a:t>20-01-2025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1A3D2-68D9-4DC0-9B34-3B0BF56415C4}" type="slidenum">
              <a:rPr lang="da-DK" smtClean="0"/>
              <a:t>‹#›</a:t>
            </a:fld>
            <a:endParaRPr lang="da-DK"/>
          </a:p>
        </p:txBody>
      </p:sp>
    </p:spTree>
    <p:extLst>
      <p:ext uri="{BB962C8B-B14F-4D97-AF65-F5344CB8AC3E}">
        <p14:creationId xmlns:p14="http://schemas.microsoft.com/office/powerpoint/2010/main" val="175310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41A3D2-68D9-4DC0-9B34-3B0BF56415C4}" type="slidenum">
              <a:rPr lang="da-DK" smtClean="0"/>
              <a:t>6</a:t>
            </a:fld>
            <a:endParaRPr lang="da-DK"/>
          </a:p>
        </p:txBody>
      </p:sp>
    </p:spTree>
    <p:extLst>
      <p:ext uri="{BB962C8B-B14F-4D97-AF65-F5344CB8AC3E}">
        <p14:creationId xmlns:p14="http://schemas.microsoft.com/office/powerpoint/2010/main" val="4205888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userDrawn="1"/>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err="1"/>
              <a:t>Click</a:t>
            </a:r>
            <a:r>
              <a:rPr lang="da-DK"/>
              <a:t> to </a:t>
            </a:r>
            <a:r>
              <a:rPr lang="da-DK" err="1"/>
              <a:t>add</a:t>
            </a:r>
            <a:r>
              <a:rPr lang="da-DK"/>
              <a:t> </a:t>
            </a:r>
            <a:r>
              <a:rPr lang="da-DK" err="1"/>
              <a:t>presentation</a:t>
            </a:r>
            <a:r>
              <a:rPr lang="da-DK"/>
              <a:t> </a:t>
            </a:r>
            <a:r>
              <a:rPr lang="da-DK" err="1"/>
              <a:t>title</a:t>
            </a:r>
            <a:r>
              <a:rPr lang="da-DK"/>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err="1"/>
              <a:t>Insert</a:t>
            </a:r>
            <a:r>
              <a:rPr lang="da-DK"/>
              <a:t> </a:t>
            </a:r>
            <a:r>
              <a:rPr lang="da-DK" err="1"/>
              <a:t>name</a:t>
            </a:r>
            <a:r>
              <a:rPr lang="da-DK"/>
              <a:t>, </a:t>
            </a:r>
            <a:r>
              <a:rPr lang="da-DK" err="1"/>
              <a:t>title</a:t>
            </a:r>
            <a:r>
              <a:rPr lang="da-DK"/>
              <a:t>, organisation</a:t>
            </a:r>
          </a:p>
        </p:txBody>
      </p:sp>
      <p:sp>
        <p:nvSpPr>
          <p:cNvPr id="14" name="Freeform 4">
            <a:extLst>
              <a:ext uri="{FF2B5EF4-FFF2-40B4-BE49-F238E27FC236}">
                <a16:creationId xmlns:a16="http://schemas.microsoft.com/office/drawing/2014/main" id="{0E132636-CC3E-CC93-33F6-3C9B25D14AF2}"/>
              </a:ext>
            </a:extLst>
          </p:cNvPr>
          <p:cNvSpPr/>
          <p:nvPr userDrawn="1"/>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userDrawn="1"/>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117879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Clik</a:t>
            </a:r>
            <a:r>
              <a:rPr lang="da-DK"/>
              <a:t> to </a:t>
            </a:r>
            <a:r>
              <a:rPr lang="da-DK" err="1"/>
              <a:t>add</a:t>
            </a:r>
            <a:r>
              <a:rPr lang="da-DK"/>
              <a:t> </a:t>
            </a:r>
            <a:r>
              <a:rPr lang="da-DK" err="1"/>
              <a:t>subtitle</a:t>
            </a:r>
            <a:endParaRPr lang="da-DK"/>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err="1"/>
              <a:t>Click</a:t>
            </a:r>
            <a:r>
              <a:rPr lang="da-DK"/>
              <a:t> to </a:t>
            </a:r>
            <a:r>
              <a:rPr lang="da-DK" err="1"/>
              <a:t>add</a:t>
            </a:r>
            <a:r>
              <a:rPr lang="da-DK"/>
              <a:t> </a:t>
            </a:r>
            <a:r>
              <a:rPr lang="da-DK" err="1"/>
              <a:t>text</a:t>
            </a:r>
            <a:r>
              <a:rPr lang="da-DK"/>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Clik</a:t>
            </a:r>
            <a:r>
              <a:rPr lang="da-DK"/>
              <a:t> to </a:t>
            </a:r>
            <a:r>
              <a:rPr lang="da-DK" err="1"/>
              <a:t>add</a:t>
            </a:r>
            <a:r>
              <a:rPr lang="da-DK"/>
              <a:t> </a:t>
            </a:r>
            <a:r>
              <a:rPr lang="da-DK" err="1"/>
              <a:t>subtitle</a:t>
            </a:r>
            <a:endParaRPr lang="da-DK"/>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err="1"/>
              <a:t>Click</a:t>
            </a:r>
            <a:r>
              <a:rPr lang="da-DK"/>
              <a:t> to </a:t>
            </a:r>
            <a:r>
              <a:rPr lang="da-DK" err="1"/>
              <a:t>add</a:t>
            </a:r>
            <a:r>
              <a:rPr lang="da-DK"/>
              <a:t> </a:t>
            </a:r>
            <a:r>
              <a:rPr lang="da-DK" err="1"/>
              <a:t>text</a:t>
            </a:r>
            <a:r>
              <a:rPr lang="da-DK"/>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124197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userDrawn="1"/>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err="1"/>
              <a:t>Click</a:t>
            </a:r>
            <a:r>
              <a:rPr lang="da-DK"/>
              <a:t> </a:t>
            </a:r>
            <a:r>
              <a:rPr lang="da-DK" err="1"/>
              <a:t>icon</a:t>
            </a:r>
            <a:r>
              <a:rPr lang="da-DK"/>
              <a:t> to </a:t>
            </a:r>
            <a:r>
              <a:rPr lang="da-DK" err="1"/>
              <a:t>insert</a:t>
            </a:r>
            <a:r>
              <a:rPr lang="da-DK"/>
              <a:t> </a:t>
            </a:r>
            <a:r>
              <a:rPr lang="da-DK" err="1"/>
              <a:t>photo</a:t>
            </a:r>
            <a:endParaRPr lang="da-DK"/>
          </a:p>
        </p:txBody>
      </p:sp>
      <p:sp>
        <p:nvSpPr>
          <p:cNvPr id="17" name="Date Placeholder 14">
            <a:extLst>
              <a:ext uri="{FF2B5EF4-FFF2-40B4-BE49-F238E27FC236}">
                <a16:creationId xmlns:a16="http://schemas.microsoft.com/office/drawing/2014/main" id="{D63CFED0-47FC-4852-81C1-6B705FD6417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20-01-2025</a:t>
            </a:fld>
            <a:endParaRPr kumimoji="0" lang="da-DK" sz="100" b="0" i="0" u="none" strike="noStrike" kern="1200" cap="none" spc="0" normalizeH="0" baseline="0" noProof="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da-DK"/>
              <a:t>WildDrone.eu</a:t>
            </a:r>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CD4428A2-4AF9-4643-9DDE-D12577DDFBF4}" type="slidenum">
              <a:rPr lang="da-DK" smtClean="0"/>
              <a:t>‹#›</a:t>
            </a:fld>
            <a:endParaRPr lang="da-DK"/>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err="1"/>
              <a:t>Click</a:t>
            </a:r>
            <a:r>
              <a:rPr lang="da-DK"/>
              <a:t> to </a:t>
            </a:r>
            <a:r>
              <a:rPr lang="da-DK" err="1"/>
              <a:t>add</a:t>
            </a:r>
            <a:r>
              <a:rPr lang="da-DK"/>
              <a:t> </a:t>
            </a:r>
            <a:r>
              <a:rPr lang="da-DK" err="1"/>
              <a:t>text</a:t>
            </a:r>
            <a:r>
              <a:rPr lang="da-DK"/>
              <a:t>…</a:t>
            </a:r>
          </a:p>
        </p:txBody>
      </p:sp>
    </p:spTree>
    <p:extLst>
      <p:ext uri="{BB962C8B-B14F-4D97-AF65-F5344CB8AC3E}">
        <p14:creationId xmlns:p14="http://schemas.microsoft.com/office/powerpoint/2010/main" val="170230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userDrawn="1"/>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err="1"/>
              <a:t>Clik</a:t>
            </a:r>
            <a:r>
              <a:rPr lang="da-DK"/>
              <a:t> to </a:t>
            </a:r>
            <a:r>
              <a:rPr lang="da-DK" err="1"/>
              <a:t>add</a:t>
            </a:r>
            <a:r>
              <a:rPr lang="da-DK"/>
              <a:t> </a:t>
            </a:r>
            <a:r>
              <a:rPr lang="da-DK" err="1"/>
              <a:t>title</a:t>
            </a:r>
            <a:r>
              <a:rPr lang="da-DK"/>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a:t>
            </a:r>
            <a:r>
              <a:rPr lang="da-DK"/>
              <a:t> to </a:t>
            </a:r>
            <a:r>
              <a:rPr lang="da-DK" err="1"/>
              <a:t>add</a:t>
            </a:r>
            <a:r>
              <a:rPr lang="da-DK"/>
              <a:t> </a:t>
            </a:r>
            <a:r>
              <a:rPr lang="da-DK" err="1"/>
              <a:t>text</a:t>
            </a:r>
            <a:r>
              <a:rPr lang="da-DK"/>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err="1"/>
              <a:t>Click</a:t>
            </a:r>
            <a:r>
              <a:rPr lang="da-DK"/>
              <a:t> to </a:t>
            </a:r>
            <a:r>
              <a:rPr lang="da-DK" err="1"/>
              <a:t>add</a:t>
            </a:r>
            <a:r>
              <a:rPr lang="da-DK"/>
              <a:t> </a:t>
            </a:r>
            <a:r>
              <a:rPr lang="da-DK" err="1"/>
              <a:t>text</a:t>
            </a:r>
            <a:r>
              <a:rPr lang="da-DK"/>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6270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userDrawn="1"/>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8" name="Date Placeholder 14">
            <a:extLst>
              <a:ext uri="{FF2B5EF4-FFF2-40B4-BE49-F238E27FC236}">
                <a16:creationId xmlns:a16="http://schemas.microsoft.com/office/drawing/2014/main" id="{1DCD95D8-07B6-42C0-8767-A640B7CA853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20-01-2025</a:t>
            </a:fld>
            <a:endParaRPr kumimoji="0" lang="da-DK" sz="100" b="0" i="0" u="none" strike="noStrike" kern="1200" cap="none" spc="0" normalizeH="0" baseline="0" noProof="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userDrawn="1"/>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err="1"/>
              <a:t>Click</a:t>
            </a:r>
            <a:r>
              <a:rPr lang="da-DK"/>
              <a:t> to </a:t>
            </a:r>
            <a:r>
              <a:rPr lang="da-DK" err="1"/>
              <a:t>add</a:t>
            </a:r>
            <a:r>
              <a:rPr lang="da-DK"/>
              <a:t> </a:t>
            </a:r>
            <a:r>
              <a:rPr lang="da-DK" err="1"/>
              <a:t>title</a:t>
            </a:r>
            <a:endParaRPr lang="da-DK"/>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da-DK"/>
              <a:t>WildDrone.eu</a:t>
            </a:r>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CD4428A2-4AF9-4643-9DDE-D12577DDFBF4}" type="slidenum">
              <a:rPr lang="da-DK" smtClean="0"/>
              <a:t>‹#›</a:t>
            </a:fld>
            <a:endParaRPr lang="da-DK"/>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Tree>
    <p:extLst>
      <p:ext uri="{BB962C8B-B14F-4D97-AF65-F5344CB8AC3E}">
        <p14:creationId xmlns:p14="http://schemas.microsoft.com/office/powerpoint/2010/main" val="155190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r>
              <a:rPr lang="da-DK"/>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593817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0954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userDrawn="1"/>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userDrawn="1"/>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userDrawn="1"/>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852457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userDrawn="1"/>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err="1">
                <a:solidFill>
                  <a:schemeClr val="tx1"/>
                </a:solidFill>
                <a:latin typeface="+mn-lt"/>
              </a:rPr>
              <a:t>WildDrone_eu</a:t>
            </a:r>
            <a:endParaRPr lang="en-US" sz="280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userDrawn="1"/>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userDrawn="1"/>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userDrawn="1"/>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userDrawn="1"/>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userDrawn="1"/>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userDrawn="1"/>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userDrawn="1"/>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userDrawn="1"/>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306776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47990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318152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334866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CD4428A2-4AF9-4643-9DDE-D12577DDFBF4}" type="slidenum">
              <a:rPr lang="da-DK" smtClean="0"/>
              <a:pPr/>
              <a:t>‹#›</a:t>
            </a:fld>
            <a:endParaRPr lang="da-DK"/>
          </a:p>
        </p:txBody>
      </p:sp>
    </p:spTree>
    <p:extLst>
      <p:ext uri="{BB962C8B-B14F-4D97-AF65-F5344CB8AC3E}">
        <p14:creationId xmlns:p14="http://schemas.microsoft.com/office/powerpoint/2010/main" val="131125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userDrawn="1"/>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351666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135727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192384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35542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err="1"/>
              <a:t>Click</a:t>
            </a:r>
            <a:r>
              <a:rPr lang="da-DK"/>
              <a:t> to </a:t>
            </a:r>
            <a:r>
              <a:rPr lang="da-DK" err="1"/>
              <a:t>edit</a:t>
            </a:r>
            <a:r>
              <a:rPr lang="da-DK"/>
              <a:t> </a:t>
            </a:r>
            <a:r>
              <a:rPr lang="da-DK" err="1"/>
              <a:t>title</a:t>
            </a:r>
            <a:r>
              <a:rPr lang="da-DK"/>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CD4428A2-4AF9-4643-9DDE-D12577DDFBF4}" type="slidenum">
              <a:rPr lang="da-DK" smtClean="0"/>
              <a:pPr/>
              <a:t>‹#›</a:t>
            </a:fld>
            <a:endParaRPr lang="da-DK"/>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da-DK"/>
              <a:t>WildDrone.eu</a:t>
            </a:r>
          </a:p>
        </p:txBody>
      </p:sp>
    </p:spTree>
    <p:extLst>
      <p:ext uri="{BB962C8B-B14F-4D97-AF65-F5344CB8AC3E}">
        <p14:creationId xmlns:p14="http://schemas.microsoft.com/office/powerpoint/2010/main" val="732987915"/>
      </p:ext>
    </p:extLst>
  </p:cSld>
  <p:clrMap bg1="lt1" tx1="dk1" bg2="lt2" tx2="dk2" accent1="accent1" accent2="accent2" accent3="accent3" accent4="accent4" accent5="accent5" accent6="accent6" hlink="hlink" folHlink="folHlink"/>
  <p:sldLayoutIdLst>
    <p:sldLayoutId id="2147483669" r:id="rId1"/>
    <p:sldLayoutId id="2147483650" r:id="rId2"/>
    <p:sldLayoutId id="2147483676" r:id="rId3"/>
    <p:sldLayoutId id="2147483680" r:id="rId4"/>
    <p:sldLayoutId id="2147483683" r:id="rId5"/>
    <p:sldLayoutId id="2147483679" r:id="rId6"/>
    <p:sldLayoutId id="2147483682" r:id="rId7"/>
    <p:sldLayoutId id="2147483681" r:id="rId8"/>
    <p:sldLayoutId id="2147483652" r:id="rId9"/>
    <p:sldLayoutId id="2147483653" r:id="rId10"/>
    <p:sldLayoutId id="2147483660" r:id="rId11"/>
    <p:sldLayoutId id="2147483656" r:id="rId12"/>
    <p:sldLayoutId id="2147483663" r:id="rId13"/>
    <p:sldLayoutId id="2147483654" r:id="rId14"/>
    <p:sldLayoutId id="2147483655" r:id="rId15"/>
    <p:sldLayoutId id="2147483686" r:id="rId16"/>
    <p:sldLayoutId id="2147483685" r:id="rId17"/>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orient="horz" pos="210" userDrawn="1">
          <p15:clr>
            <a:srgbClr val="F26B43"/>
          </p15:clr>
        </p15:guide>
        <p15:guide id="4" orient="horz" pos="4110" userDrawn="1">
          <p15:clr>
            <a:srgbClr val="F26B43"/>
          </p15:clr>
        </p15:guide>
        <p15:guide id="5" pos="7469"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eierkilian/ArdupilotIntro"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0A7F2-0A63-943B-0538-94E6E928383E}"/>
              </a:ext>
            </a:extLst>
          </p:cNvPr>
          <p:cNvSpPr>
            <a:spLocks noGrp="1"/>
          </p:cNvSpPr>
          <p:nvPr>
            <p:ph type="ctrTitle"/>
          </p:nvPr>
        </p:nvSpPr>
        <p:spPr/>
        <p:txBody>
          <a:bodyPr/>
          <a:lstStyle/>
          <a:p>
            <a:r>
              <a:rPr lang="da-DK"/>
              <a:t>Rhino search challenge</a:t>
            </a:r>
          </a:p>
        </p:txBody>
      </p:sp>
      <p:sp>
        <p:nvSpPr>
          <p:cNvPr id="3" name="Pladsholder til tekst 2">
            <a:extLst>
              <a:ext uri="{FF2B5EF4-FFF2-40B4-BE49-F238E27FC236}">
                <a16:creationId xmlns:a16="http://schemas.microsoft.com/office/drawing/2014/main" id="{C1096D09-03F1-3FC0-6480-DB811B6C2E97}"/>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87584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DD06E-5556-3736-7B94-D6BE223F3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2FB6D-D4F1-8D60-6BD2-3283C30B2245}"/>
              </a:ext>
            </a:extLst>
          </p:cNvPr>
          <p:cNvSpPr>
            <a:spLocks noGrp="1"/>
          </p:cNvSpPr>
          <p:nvPr>
            <p:ph type="title"/>
          </p:nvPr>
        </p:nvSpPr>
        <p:spPr/>
        <p:txBody>
          <a:bodyPr/>
          <a:lstStyle/>
          <a:p>
            <a:r>
              <a:rPr lang="en-GB"/>
              <a:t>TASK 4: run the manual search</a:t>
            </a:r>
          </a:p>
        </p:txBody>
      </p:sp>
      <p:sp>
        <p:nvSpPr>
          <p:cNvPr id="3" name="Content Placeholder 2">
            <a:extLst>
              <a:ext uri="{FF2B5EF4-FFF2-40B4-BE49-F238E27FC236}">
                <a16:creationId xmlns:a16="http://schemas.microsoft.com/office/drawing/2014/main" id="{5A83CA93-A440-F9CA-6243-8CA7CA7FAEC4}"/>
              </a:ext>
            </a:extLst>
          </p:cNvPr>
          <p:cNvSpPr>
            <a:spLocks noGrp="1"/>
          </p:cNvSpPr>
          <p:nvPr>
            <p:ph idx="1"/>
          </p:nvPr>
        </p:nvSpPr>
        <p:spPr/>
        <p:txBody>
          <a:bodyPr/>
          <a:lstStyle/>
          <a:p>
            <a:r>
              <a:rPr lang="en-GB"/>
              <a:t>Can you find any rhino?</a:t>
            </a:r>
          </a:p>
          <a:p>
            <a:r>
              <a:rPr lang="en-GB"/>
              <a:t>Is it a convenient way of searching?  </a:t>
            </a:r>
          </a:p>
        </p:txBody>
      </p:sp>
      <p:sp>
        <p:nvSpPr>
          <p:cNvPr id="4" name="Footer Placeholder 3">
            <a:extLst>
              <a:ext uri="{FF2B5EF4-FFF2-40B4-BE49-F238E27FC236}">
                <a16:creationId xmlns:a16="http://schemas.microsoft.com/office/drawing/2014/main" id="{CA365620-1879-D5B3-D660-C4DBD5CDECD1}"/>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C90B270C-907C-889E-42B6-25BA1A154132}"/>
              </a:ext>
            </a:extLst>
          </p:cNvPr>
          <p:cNvSpPr>
            <a:spLocks noGrp="1"/>
          </p:cNvSpPr>
          <p:nvPr>
            <p:ph type="sldNum" sz="quarter" idx="12"/>
          </p:nvPr>
        </p:nvSpPr>
        <p:spPr/>
        <p:txBody>
          <a:bodyPr/>
          <a:lstStyle/>
          <a:p>
            <a:fld id="{CD4428A2-4AF9-4643-9DDE-D12577DDFBF4}" type="slidenum">
              <a:rPr lang="da-DK" smtClean="0"/>
              <a:t>10</a:t>
            </a:fld>
            <a:endParaRPr lang="da-DK"/>
          </a:p>
        </p:txBody>
      </p:sp>
    </p:spTree>
    <p:extLst>
      <p:ext uri="{BB962C8B-B14F-4D97-AF65-F5344CB8AC3E}">
        <p14:creationId xmlns:p14="http://schemas.microsoft.com/office/powerpoint/2010/main" val="251710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935F-2F77-7F7D-DCB0-917732489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27A5C-A05C-C683-F952-940D1E6B8B45}"/>
              </a:ext>
            </a:extLst>
          </p:cNvPr>
          <p:cNvSpPr>
            <a:spLocks noGrp="1"/>
          </p:cNvSpPr>
          <p:nvPr>
            <p:ph type="title"/>
          </p:nvPr>
        </p:nvSpPr>
        <p:spPr/>
        <p:txBody>
          <a:bodyPr/>
          <a:lstStyle/>
          <a:p>
            <a:r>
              <a:rPr lang="en-GB"/>
              <a:t>TASK 4: run the manual search</a:t>
            </a:r>
          </a:p>
        </p:txBody>
      </p:sp>
      <p:sp>
        <p:nvSpPr>
          <p:cNvPr id="3" name="Content Placeholder 2">
            <a:extLst>
              <a:ext uri="{FF2B5EF4-FFF2-40B4-BE49-F238E27FC236}">
                <a16:creationId xmlns:a16="http://schemas.microsoft.com/office/drawing/2014/main" id="{12268B03-2C40-0F3B-2A24-088892F2169A}"/>
              </a:ext>
            </a:extLst>
          </p:cNvPr>
          <p:cNvSpPr>
            <a:spLocks noGrp="1"/>
          </p:cNvSpPr>
          <p:nvPr>
            <p:ph idx="1"/>
          </p:nvPr>
        </p:nvSpPr>
        <p:spPr/>
        <p:txBody>
          <a:bodyPr/>
          <a:lstStyle/>
          <a:p>
            <a:r>
              <a:rPr lang="en-GB"/>
              <a:t>Can you find any rhino?</a:t>
            </a:r>
          </a:p>
          <a:p>
            <a:r>
              <a:rPr lang="en-GB"/>
              <a:t>Is it a convenient way of searching?  </a:t>
            </a:r>
          </a:p>
        </p:txBody>
      </p:sp>
      <p:sp>
        <p:nvSpPr>
          <p:cNvPr id="4" name="Footer Placeholder 3">
            <a:extLst>
              <a:ext uri="{FF2B5EF4-FFF2-40B4-BE49-F238E27FC236}">
                <a16:creationId xmlns:a16="http://schemas.microsoft.com/office/drawing/2014/main" id="{54CA0CA8-838A-1F24-C24B-38F3CD5A378F}"/>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755D15B1-D5EC-AD2C-8BDF-1B63553810CD}"/>
              </a:ext>
            </a:extLst>
          </p:cNvPr>
          <p:cNvSpPr>
            <a:spLocks noGrp="1"/>
          </p:cNvSpPr>
          <p:nvPr>
            <p:ph type="sldNum" sz="quarter" idx="12"/>
          </p:nvPr>
        </p:nvSpPr>
        <p:spPr/>
        <p:txBody>
          <a:bodyPr/>
          <a:lstStyle/>
          <a:p>
            <a:fld id="{CD4428A2-4AF9-4643-9DDE-D12577DDFBF4}" type="slidenum">
              <a:rPr lang="da-DK" smtClean="0"/>
              <a:t>11</a:t>
            </a:fld>
            <a:endParaRPr lang="da-DK"/>
          </a:p>
        </p:txBody>
      </p:sp>
    </p:spTree>
    <p:extLst>
      <p:ext uri="{BB962C8B-B14F-4D97-AF65-F5344CB8AC3E}">
        <p14:creationId xmlns:p14="http://schemas.microsoft.com/office/powerpoint/2010/main" val="2002953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05BC-4934-9EC7-9B71-99DEF7A93A70}"/>
              </a:ext>
            </a:extLst>
          </p:cNvPr>
          <p:cNvSpPr>
            <a:spLocks noGrp="1"/>
          </p:cNvSpPr>
          <p:nvPr>
            <p:ph type="title"/>
          </p:nvPr>
        </p:nvSpPr>
        <p:spPr/>
        <p:txBody>
          <a:bodyPr/>
          <a:lstStyle/>
          <a:p>
            <a:r>
              <a:rPr lang="en-GB"/>
              <a:t>TASK 5: Search Patterns</a:t>
            </a:r>
          </a:p>
        </p:txBody>
      </p:sp>
      <p:sp>
        <p:nvSpPr>
          <p:cNvPr id="4" name="Footer Placeholder 3">
            <a:extLst>
              <a:ext uri="{FF2B5EF4-FFF2-40B4-BE49-F238E27FC236}">
                <a16:creationId xmlns:a16="http://schemas.microsoft.com/office/drawing/2014/main" id="{7154454D-C183-7F06-95CC-993A68227B50}"/>
              </a:ext>
            </a:extLst>
          </p:cNvPr>
          <p:cNvSpPr>
            <a:spLocks noGrp="1"/>
          </p:cNvSpPr>
          <p:nvPr>
            <p:ph type="ftr" sz="quarter" idx="11"/>
          </p:nvPr>
        </p:nvSpPr>
        <p:spPr/>
        <p:txBody>
          <a:bodyPr/>
          <a:lstStyle/>
          <a:p>
            <a:r>
              <a:rPr lang="en-GB"/>
              <a:t>WildDrone.eu</a:t>
            </a:r>
          </a:p>
        </p:txBody>
      </p:sp>
      <p:sp>
        <p:nvSpPr>
          <p:cNvPr id="5" name="Slide Number Placeholder 4">
            <a:extLst>
              <a:ext uri="{FF2B5EF4-FFF2-40B4-BE49-F238E27FC236}">
                <a16:creationId xmlns:a16="http://schemas.microsoft.com/office/drawing/2014/main" id="{AE555A19-F2A4-4B7D-CC4D-D00C7A73003B}"/>
              </a:ext>
            </a:extLst>
          </p:cNvPr>
          <p:cNvSpPr>
            <a:spLocks noGrp="1"/>
          </p:cNvSpPr>
          <p:nvPr>
            <p:ph type="sldNum" sz="quarter" idx="12"/>
          </p:nvPr>
        </p:nvSpPr>
        <p:spPr/>
        <p:txBody>
          <a:bodyPr/>
          <a:lstStyle/>
          <a:p>
            <a:fld id="{9DBEAE0D-6AFE-4B6A-819E-7383AFA636A8}" type="slidenum">
              <a:rPr lang="en-GB" smtClean="0"/>
              <a:t>12</a:t>
            </a:fld>
            <a:endParaRPr lang="en-GB"/>
          </a:p>
        </p:txBody>
      </p:sp>
      <p:sp>
        <p:nvSpPr>
          <p:cNvPr id="6" name="Rectangle 5">
            <a:extLst>
              <a:ext uri="{FF2B5EF4-FFF2-40B4-BE49-F238E27FC236}">
                <a16:creationId xmlns:a16="http://schemas.microsoft.com/office/drawing/2014/main" id="{B0C4CD36-03E8-D289-0240-EBB2F380715A}"/>
              </a:ext>
            </a:extLst>
          </p:cNvPr>
          <p:cNvSpPr/>
          <p:nvPr/>
        </p:nvSpPr>
        <p:spPr>
          <a:xfrm>
            <a:off x="983432"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7" name="Group 6">
            <a:extLst>
              <a:ext uri="{FF2B5EF4-FFF2-40B4-BE49-F238E27FC236}">
                <a16:creationId xmlns:a16="http://schemas.microsoft.com/office/drawing/2014/main" id="{75879407-8751-ED9B-C221-19BF483812EF}"/>
              </a:ext>
            </a:extLst>
          </p:cNvPr>
          <p:cNvGrpSpPr/>
          <p:nvPr/>
        </p:nvGrpSpPr>
        <p:grpSpPr>
          <a:xfrm>
            <a:off x="907715" y="1913600"/>
            <a:ext cx="2959271" cy="3025761"/>
            <a:chOff x="907715" y="1913600"/>
            <a:chExt cx="2959271" cy="3025761"/>
          </a:xfrm>
        </p:grpSpPr>
        <p:grpSp>
          <p:nvGrpSpPr>
            <p:cNvPr id="126" name="Group 125">
              <a:extLst>
                <a:ext uri="{FF2B5EF4-FFF2-40B4-BE49-F238E27FC236}">
                  <a16:creationId xmlns:a16="http://schemas.microsoft.com/office/drawing/2014/main" id="{E4659FF9-335F-713B-0117-C91009E17D0D}"/>
                </a:ext>
              </a:extLst>
            </p:cNvPr>
            <p:cNvGrpSpPr/>
            <p:nvPr/>
          </p:nvGrpSpPr>
          <p:grpSpPr>
            <a:xfrm>
              <a:off x="1127448" y="2135138"/>
              <a:ext cx="2739538" cy="2590006"/>
              <a:chOff x="1124214" y="2135138"/>
              <a:chExt cx="2739538" cy="2590006"/>
            </a:xfrm>
          </p:grpSpPr>
          <p:cxnSp>
            <p:nvCxnSpPr>
              <p:cNvPr id="86" name="Straight Connector 85">
                <a:extLst>
                  <a:ext uri="{FF2B5EF4-FFF2-40B4-BE49-F238E27FC236}">
                    <a16:creationId xmlns:a16="http://schemas.microsoft.com/office/drawing/2014/main" id="{A8E842D9-C281-9C0E-BD54-C21CC62AB076}"/>
                  </a:ext>
                </a:extLst>
              </p:cNvPr>
              <p:cNvCxnSpPr>
                <a:cxnSpLocks/>
              </p:cNvCxnSpPr>
              <p:nvPr/>
            </p:nvCxnSpPr>
            <p:spPr>
              <a:xfrm>
                <a:off x="1127448" y="472514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8FC34-8242-3BCD-B4B7-FA8FD4BD5E5C}"/>
                  </a:ext>
                </a:extLst>
              </p:cNvPr>
              <p:cNvCxnSpPr>
                <a:cxnSpLocks/>
              </p:cNvCxnSpPr>
              <p:nvPr/>
            </p:nvCxnSpPr>
            <p:spPr>
              <a:xfrm>
                <a:off x="1127448" y="443711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0B22D7-E805-F61C-A4BE-F038C20D2954}"/>
                  </a:ext>
                </a:extLst>
              </p:cNvPr>
              <p:cNvCxnSpPr>
                <a:cxnSpLocks/>
              </p:cNvCxnSpPr>
              <p:nvPr/>
            </p:nvCxnSpPr>
            <p:spPr>
              <a:xfrm>
                <a:off x="1127448" y="414908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9751DE9-DA2B-C373-EF87-8C48C5A6F787}"/>
                  </a:ext>
                </a:extLst>
              </p:cNvPr>
              <p:cNvCxnSpPr>
                <a:cxnSpLocks/>
              </p:cNvCxnSpPr>
              <p:nvPr/>
            </p:nvCxnSpPr>
            <p:spPr>
              <a:xfrm>
                <a:off x="1127448" y="386104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B5A7D5-B5E9-C6E6-E295-F57997D93A9E}"/>
                  </a:ext>
                </a:extLst>
              </p:cNvPr>
              <p:cNvCxnSpPr>
                <a:cxnSpLocks/>
              </p:cNvCxnSpPr>
              <p:nvPr/>
            </p:nvCxnSpPr>
            <p:spPr>
              <a:xfrm>
                <a:off x="1127448" y="357301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D3A7E2-B738-14D6-6B8F-11F776089CAA}"/>
                  </a:ext>
                </a:extLst>
              </p:cNvPr>
              <p:cNvCxnSpPr>
                <a:cxnSpLocks/>
              </p:cNvCxnSpPr>
              <p:nvPr/>
            </p:nvCxnSpPr>
            <p:spPr>
              <a:xfrm>
                <a:off x="1127448" y="328498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C87A214-8BFD-E92A-2FDC-8BE52D8CC57D}"/>
                  </a:ext>
                </a:extLst>
              </p:cNvPr>
              <p:cNvCxnSpPr>
                <a:cxnSpLocks/>
              </p:cNvCxnSpPr>
              <p:nvPr/>
            </p:nvCxnSpPr>
            <p:spPr>
              <a:xfrm>
                <a:off x="1127448" y="299923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D31B261-BBE8-BB52-526D-65F32E8FE61E}"/>
                  </a:ext>
                </a:extLst>
              </p:cNvPr>
              <p:cNvCxnSpPr>
                <a:cxnSpLocks/>
              </p:cNvCxnSpPr>
              <p:nvPr/>
            </p:nvCxnSpPr>
            <p:spPr>
              <a:xfrm>
                <a:off x="1127448" y="271120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FCDF251-A62A-640C-A419-A5201F2537D1}"/>
                  </a:ext>
                </a:extLst>
              </p:cNvPr>
              <p:cNvCxnSpPr>
                <a:cxnSpLocks/>
              </p:cNvCxnSpPr>
              <p:nvPr/>
            </p:nvCxnSpPr>
            <p:spPr>
              <a:xfrm>
                <a:off x="1127448" y="242317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C2A5F21-E13A-3BFF-F95D-347AAEBF501A}"/>
                  </a:ext>
                </a:extLst>
              </p:cNvPr>
              <p:cNvCxnSpPr>
                <a:cxnSpLocks/>
              </p:cNvCxnSpPr>
              <p:nvPr/>
            </p:nvCxnSpPr>
            <p:spPr>
              <a:xfrm>
                <a:off x="1127448" y="213513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2623E10-FF0F-1EBD-FF5A-0C609983483F}"/>
                  </a:ext>
                </a:extLst>
              </p:cNvPr>
              <p:cNvCxnSpPr>
                <a:cxnSpLocks/>
              </p:cNvCxnSpPr>
              <p:nvPr/>
            </p:nvCxnSpPr>
            <p:spPr>
              <a:xfrm>
                <a:off x="3863752" y="328498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87185FD-3B63-FC1B-3A40-7308772806D5}"/>
                  </a:ext>
                </a:extLst>
              </p:cNvPr>
              <p:cNvCxnSpPr>
                <a:cxnSpLocks/>
              </p:cNvCxnSpPr>
              <p:nvPr/>
            </p:nvCxnSpPr>
            <p:spPr>
              <a:xfrm>
                <a:off x="3863752" y="271120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371087C-5ACE-CA1B-F475-D5044459E1DA}"/>
                  </a:ext>
                </a:extLst>
              </p:cNvPr>
              <p:cNvCxnSpPr>
                <a:cxnSpLocks/>
              </p:cNvCxnSpPr>
              <p:nvPr/>
            </p:nvCxnSpPr>
            <p:spPr>
              <a:xfrm>
                <a:off x="3863752" y="386104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AFEB9C5-4E11-3EEB-32D8-8F10E8FF46D8}"/>
                  </a:ext>
                </a:extLst>
              </p:cNvPr>
              <p:cNvCxnSpPr>
                <a:cxnSpLocks/>
              </p:cNvCxnSpPr>
              <p:nvPr/>
            </p:nvCxnSpPr>
            <p:spPr>
              <a:xfrm>
                <a:off x="3863752" y="443711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0AB13EB-E1FA-EA58-18B1-F900637D93E9}"/>
                  </a:ext>
                </a:extLst>
              </p:cNvPr>
              <p:cNvCxnSpPr>
                <a:cxnSpLocks/>
              </p:cNvCxnSpPr>
              <p:nvPr/>
            </p:nvCxnSpPr>
            <p:spPr>
              <a:xfrm>
                <a:off x="3863752" y="213513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4122BF-6394-2D28-7980-336ED0E0803E}"/>
                  </a:ext>
                </a:extLst>
              </p:cNvPr>
              <p:cNvCxnSpPr>
                <a:cxnSpLocks/>
              </p:cNvCxnSpPr>
              <p:nvPr/>
            </p:nvCxnSpPr>
            <p:spPr>
              <a:xfrm>
                <a:off x="1127860" y="299923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E6E8D89-B5FD-9948-2BA4-24E11BC20270}"/>
                  </a:ext>
                </a:extLst>
              </p:cNvPr>
              <p:cNvCxnSpPr>
                <a:cxnSpLocks/>
              </p:cNvCxnSpPr>
              <p:nvPr/>
            </p:nvCxnSpPr>
            <p:spPr>
              <a:xfrm>
                <a:off x="1127448" y="3573016"/>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8B173B2-B90F-B10B-20AE-77731153955E}"/>
                  </a:ext>
                </a:extLst>
              </p:cNvPr>
              <p:cNvCxnSpPr>
                <a:cxnSpLocks/>
              </p:cNvCxnSpPr>
              <p:nvPr/>
            </p:nvCxnSpPr>
            <p:spPr>
              <a:xfrm>
                <a:off x="1127448" y="242317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ECE7708-FA01-4687-7CEF-8FDB6650D4DD}"/>
                  </a:ext>
                </a:extLst>
              </p:cNvPr>
              <p:cNvCxnSpPr>
                <a:cxnSpLocks/>
              </p:cNvCxnSpPr>
              <p:nvPr/>
            </p:nvCxnSpPr>
            <p:spPr>
              <a:xfrm>
                <a:off x="1124214" y="414908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pic>
          <p:nvPicPr>
            <p:cNvPr id="10" name="Graphic 9" descr="Marker with solid fill">
              <a:extLst>
                <a:ext uri="{FF2B5EF4-FFF2-40B4-BE49-F238E27FC236}">
                  <a16:creationId xmlns:a16="http://schemas.microsoft.com/office/drawing/2014/main" id="{A5F2028B-DB3F-73FA-853C-631DCB001F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715" y="1913600"/>
              <a:ext cx="432998" cy="432998"/>
            </a:xfrm>
            <a:prstGeom prst="rect">
              <a:avLst/>
            </a:prstGeom>
          </p:spPr>
        </p:pic>
        <p:pic>
          <p:nvPicPr>
            <p:cNvPr id="127" name="Graphic 126" descr="Marker with solid fill">
              <a:extLst>
                <a:ext uri="{FF2B5EF4-FFF2-40B4-BE49-F238E27FC236}">
                  <a16:creationId xmlns:a16="http://schemas.microsoft.com/office/drawing/2014/main" id="{E3CAC525-94D6-FF23-AF15-A7E163777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424" y="4506363"/>
              <a:ext cx="432998" cy="432998"/>
            </a:xfrm>
            <a:prstGeom prst="rect">
              <a:avLst/>
            </a:prstGeom>
          </p:spPr>
        </p:pic>
      </p:grpSp>
      <p:sp>
        <p:nvSpPr>
          <p:cNvPr id="128" name="Rectangle 127">
            <a:extLst>
              <a:ext uri="{FF2B5EF4-FFF2-40B4-BE49-F238E27FC236}">
                <a16:creationId xmlns:a16="http://schemas.microsoft.com/office/drawing/2014/main" id="{CCCF0FBE-29EA-BC28-634E-A5F6E2F29413}"/>
              </a:ext>
            </a:extLst>
          </p:cNvPr>
          <p:cNvSpPr/>
          <p:nvPr/>
        </p:nvSpPr>
        <p:spPr>
          <a:xfrm>
            <a:off x="4568416"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3" name="Group 2">
            <a:extLst>
              <a:ext uri="{FF2B5EF4-FFF2-40B4-BE49-F238E27FC236}">
                <a16:creationId xmlns:a16="http://schemas.microsoft.com/office/drawing/2014/main" id="{A2C5369A-B5E3-36C2-753D-5AC185D1129B}"/>
              </a:ext>
            </a:extLst>
          </p:cNvPr>
          <p:cNvGrpSpPr/>
          <p:nvPr/>
        </p:nvGrpSpPr>
        <p:grpSpPr>
          <a:xfrm>
            <a:off x="4511824" y="1913946"/>
            <a:ext cx="2956037" cy="2808916"/>
            <a:chOff x="4509732" y="1913946"/>
            <a:chExt cx="2956037" cy="2808916"/>
          </a:xfrm>
        </p:grpSpPr>
        <p:cxnSp>
          <p:nvCxnSpPr>
            <p:cNvPr id="197" name="Straight Connector 196">
              <a:extLst>
                <a:ext uri="{FF2B5EF4-FFF2-40B4-BE49-F238E27FC236}">
                  <a16:creationId xmlns:a16="http://schemas.microsoft.com/office/drawing/2014/main" id="{EF29EE98-255F-32F5-988B-90AE5D768472}"/>
                </a:ext>
              </a:extLst>
            </p:cNvPr>
            <p:cNvCxnSpPr>
              <a:cxnSpLocks/>
            </p:cNvCxnSpPr>
            <p:nvPr/>
          </p:nvCxnSpPr>
          <p:spPr>
            <a:xfrm>
              <a:off x="4729465" y="472286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BDCD68-3A8A-B0D7-687C-DECF486E9BB8}"/>
                </a:ext>
              </a:extLst>
            </p:cNvPr>
            <p:cNvCxnSpPr>
              <a:cxnSpLocks/>
            </p:cNvCxnSpPr>
            <p:nvPr/>
          </p:nvCxnSpPr>
          <p:spPr>
            <a:xfrm>
              <a:off x="4729465" y="213285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F08726-E243-E077-C9EF-6126798FF10B}"/>
                </a:ext>
              </a:extLst>
            </p:cNvPr>
            <p:cNvCxnSpPr>
              <a:cxnSpLocks/>
            </p:cNvCxnSpPr>
            <p:nvPr/>
          </p:nvCxnSpPr>
          <p:spPr>
            <a:xfrm>
              <a:off x="7465769" y="2132856"/>
              <a:ext cx="0" cy="259000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CF77653-849F-77AA-930B-4A732945C205}"/>
                </a:ext>
              </a:extLst>
            </p:cNvPr>
            <p:cNvCxnSpPr>
              <a:cxnSpLocks/>
            </p:cNvCxnSpPr>
            <p:nvPr/>
          </p:nvCxnSpPr>
          <p:spPr>
            <a:xfrm flipH="1">
              <a:off x="4726231" y="2423170"/>
              <a:ext cx="3234" cy="229969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4259202-5F10-2E3C-6297-CCD10EE9D391}"/>
                </a:ext>
              </a:extLst>
            </p:cNvPr>
            <p:cNvCxnSpPr>
              <a:cxnSpLocks/>
            </p:cNvCxnSpPr>
            <p:nvPr/>
          </p:nvCxnSpPr>
          <p:spPr>
            <a:xfrm>
              <a:off x="4729465" y="2422426"/>
              <a:ext cx="2446655"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724B0DB-7A5C-F253-05B8-4B7BCC46C4C0}"/>
                </a:ext>
              </a:extLst>
            </p:cNvPr>
            <p:cNvCxnSpPr>
              <a:cxnSpLocks/>
            </p:cNvCxnSpPr>
            <p:nvPr/>
          </p:nvCxnSpPr>
          <p:spPr>
            <a:xfrm>
              <a:off x="7176120" y="2420888"/>
              <a:ext cx="0" cy="201622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2CEDCF9-226F-D961-FE24-A5BE13170D9A}"/>
                </a:ext>
              </a:extLst>
            </p:cNvPr>
            <p:cNvCxnSpPr>
              <a:cxnSpLocks/>
            </p:cNvCxnSpPr>
            <p:nvPr/>
          </p:nvCxnSpPr>
          <p:spPr>
            <a:xfrm>
              <a:off x="5015880" y="4437112"/>
              <a:ext cx="216024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7A1B13B-56B3-513E-9874-611BE5C75A4D}"/>
                </a:ext>
              </a:extLst>
            </p:cNvPr>
            <p:cNvCxnSpPr>
              <a:cxnSpLocks/>
            </p:cNvCxnSpPr>
            <p:nvPr/>
          </p:nvCxnSpPr>
          <p:spPr>
            <a:xfrm>
              <a:off x="5015880" y="2711202"/>
              <a:ext cx="0" cy="1723389"/>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5F3AE9A-96D6-05BC-B717-DDE403D884D1}"/>
                </a:ext>
              </a:extLst>
            </p:cNvPr>
            <p:cNvCxnSpPr>
              <a:cxnSpLocks/>
            </p:cNvCxnSpPr>
            <p:nvPr/>
          </p:nvCxnSpPr>
          <p:spPr>
            <a:xfrm>
              <a:off x="5015880" y="2711202"/>
              <a:ext cx="187220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6263C81-C835-21B0-D6AF-AC4DF46B0119}"/>
                </a:ext>
              </a:extLst>
            </p:cNvPr>
            <p:cNvCxnSpPr>
              <a:cxnSpLocks/>
            </p:cNvCxnSpPr>
            <p:nvPr/>
          </p:nvCxnSpPr>
          <p:spPr>
            <a:xfrm>
              <a:off x="6888088" y="2711202"/>
              <a:ext cx="0" cy="144016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3B3D223-C822-B2CF-730E-A813412D2B3F}"/>
                </a:ext>
              </a:extLst>
            </p:cNvPr>
            <p:cNvCxnSpPr>
              <a:cxnSpLocks/>
            </p:cNvCxnSpPr>
            <p:nvPr/>
          </p:nvCxnSpPr>
          <p:spPr>
            <a:xfrm>
              <a:off x="5303912" y="4149080"/>
              <a:ext cx="1584176"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58E6EFB-2836-21F7-2CFB-C9E5788036BF}"/>
                </a:ext>
              </a:extLst>
            </p:cNvPr>
            <p:cNvCxnSpPr>
              <a:cxnSpLocks/>
            </p:cNvCxnSpPr>
            <p:nvPr/>
          </p:nvCxnSpPr>
          <p:spPr>
            <a:xfrm>
              <a:off x="5303912" y="2996952"/>
              <a:ext cx="0" cy="115212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46D6264-5991-DE45-63C4-2D644979BBF1}"/>
                </a:ext>
              </a:extLst>
            </p:cNvPr>
            <p:cNvCxnSpPr>
              <a:cxnSpLocks/>
            </p:cNvCxnSpPr>
            <p:nvPr/>
          </p:nvCxnSpPr>
          <p:spPr>
            <a:xfrm>
              <a:off x="5303912" y="2996952"/>
              <a:ext cx="129614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69784F9-F644-7964-731B-20B1AAED24B1}"/>
                </a:ext>
              </a:extLst>
            </p:cNvPr>
            <p:cNvCxnSpPr>
              <a:cxnSpLocks/>
            </p:cNvCxnSpPr>
            <p:nvPr/>
          </p:nvCxnSpPr>
          <p:spPr>
            <a:xfrm>
              <a:off x="6600056" y="2996952"/>
              <a:ext cx="0" cy="86409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E4DFCA4-366B-C61D-A58E-791564BD7D60}"/>
                </a:ext>
              </a:extLst>
            </p:cNvPr>
            <p:cNvCxnSpPr>
              <a:cxnSpLocks/>
            </p:cNvCxnSpPr>
            <p:nvPr/>
          </p:nvCxnSpPr>
          <p:spPr>
            <a:xfrm>
              <a:off x="5591944" y="3861048"/>
              <a:ext cx="1008112"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B602153-9266-214A-E9AC-D1AE529E2D83}"/>
                </a:ext>
              </a:extLst>
            </p:cNvPr>
            <p:cNvCxnSpPr>
              <a:cxnSpLocks/>
            </p:cNvCxnSpPr>
            <p:nvPr/>
          </p:nvCxnSpPr>
          <p:spPr>
            <a:xfrm>
              <a:off x="5591944" y="3284984"/>
              <a:ext cx="0" cy="57606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B2E7D43-F6E6-2036-89A1-93C8D4A1EAF2}"/>
                </a:ext>
              </a:extLst>
            </p:cNvPr>
            <p:cNvCxnSpPr>
              <a:cxnSpLocks/>
            </p:cNvCxnSpPr>
            <p:nvPr/>
          </p:nvCxnSpPr>
          <p:spPr>
            <a:xfrm>
              <a:off x="5591944" y="3284984"/>
              <a:ext cx="72008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4886318-6A89-8540-137E-7F5287E58419}"/>
                </a:ext>
              </a:extLst>
            </p:cNvPr>
            <p:cNvCxnSpPr>
              <a:cxnSpLocks/>
            </p:cNvCxnSpPr>
            <p:nvPr/>
          </p:nvCxnSpPr>
          <p:spPr>
            <a:xfrm>
              <a:off x="6312024" y="328486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9C4785A-8563-462E-4B89-EB56AFDE4A89}"/>
                </a:ext>
              </a:extLst>
            </p:cNvPr>
            <p:cNvCxnSpPr>
              <a:cxnSpLocks/>
            </p:cNvCxnSpPr>
            <p:nvPr/>
          </p:nvCxnSpPr>
          <p:spPr>
            <a:xfrm>
              <a:off x="5879976" y="3573016"/>
              <a:ext cx="43204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911BBDC-F3F3-28D4-33FD-4F027523070A}"/>
                </a:ext>
              </a:extLst>
            </p:cNvPr>
            <p:cNvCxnSpPr>
              <a:cxnSpLocks/>
            </p:cNvCxnSpPr>
            <p:nvPr/>
          </p:nvCxnSpPr>
          <p:spPr>
            <a:xfrm>
              <a:off x="5879976" y="3501008"/>
              <a:ext cx="0" cy="7188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pic>
          <p:nvPicPr>
            <p:cNvPr id="259" name="Graphic 258" descr="Marker with solid fill">
              <a:extLst>
                <a:ext uri="{FF2B5EF4-FFF2-40B4-BE49-F238E27FC236}">
                  <a16:creationId xmlns:a16="http://schemas.microsoft.com/office/drawing/2014/main" id="{D6C638C0-BB5B-E86C-AFFF-299A8E56E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9732" y="1913946"/>
              <a:ext cx="432998" cy="432998"/>
            </a:xfrm>
            <a:prstGeom prst="rect">
              <a:avLst/>
            </a:prstGeom>
          </p:spPr>
        </p:pic>
        <p:pic>
          <p:nvPicPr>
            <p:cNvPr id="260" name="Graphic 259" descr="Marker with solid fill">
              <a:extLst>
                <a:ext uri="{FF2B5EF4-FFF2-40B4-BE49-F238E27FC236}">
                  <a16:creationId xmlns:a16="http://schemas.microsoft.com/office/drawing/2014/main" id="{9063F700-9F1B-0E2D-206F-0ADE76C00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0684" y="3271070"/>
              <a:ext cx="432998" cy="432998"/>
            </a:xfrm>
            <a:prstGeom prst="rect">
              <a:avLst/>
            </a:prstGeom>
          </p:spPr>
        </p:pic>
      </p:grpSp>
      <p:sp>
        <p:nvSpPr>
          <p:cNvPr id="261" name="Rectangle 260">
            <a:extLst>
              <a:ext uri="{FF2B5EF4-FFF2-40B4-BE49-F238E27FC236}">
                <a16:creationId xmlns:a16="http://schemas.microsoft.com/office/drawing/2014/main" id="{7A256B48-01B9-97FF-5A8C-9499603624FE}"/>
              </a:ext>
            </a:extLst>
          </p:cNvPr>
          <p:cNvSpPr/>
          <p:nvPr/>
        </p:nvSpPr>
        <p:spPr>
          <a:xfrm>
            <a:off x="8095191"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63" name="Graphic 262" descr="Question Mark with solid fill">
            <a:extLst>
              <a:ext uri="{FF2B5EF4-FFF2-40B4-BE49-F238E27FC236}">
                <a16:creationId xmlns:a16="http://schemas.microsoft.com/office/drawing/2014/main" id="{C56182E2-11AA-5E9F-D593-76CBBEDB30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5575" y="2969279"/>
            <a:ext cx="914400" cy="914400"/>
          </a:xfrm>
          <a:prstGeom prst="rect">
            <a:avLst/>
          </a:prstGeom>
        </p:spPr>
      </p:pic>
      <p:sp>
        <p:nvSpPr>
          <p:cNvPr id="264" name="TextBox 263">
            <a:extLst>
              <a:ext uri="{FF2B5EF4-FFF2-40B4-BE49-F238E27FC236}">
                <a16:creationId xmlns:a16="http://schemas.microsoft.com/office/drawing/2014/main" id="{467EC57A-9987-872A-556D-12D07392128E}"/>
              </a:ext>
            </a:extLst>
          </p:cNvPr>
          <p:cNvSpPr txBox="1"/>
          <p:nvPr/>
        </p:nvSpPr>
        <p:spPr>
          <a:xfrm>
            <a:off x="1838107" y="4948209"/>
            <a:ext cx="1345818" cy="369332"/>
          </a:xfrm>
          <a:prstGeom prst="rect">
            <a:avLst/>
          </a:prstGeom>
          <a:noFill/>
        </p:spPr>
        <p:txBody>
          <a:bodyPr wrap="none" rtlCol="0">
            <a:spAutoFit/>
          </a:bodyPr>
          <a:lstStyle/>
          <a:p>
            <a:r>
              <a:rPr lang="en-GB"/>
              <a:t>Lawnmower</a:t>
            </a:r>
          </a:p>
        </p:txBody>
      </p:sp>
      <p:sp>
        <p:nvSpPr>
          <p:cNvPr id="265" name="TextBox 264">
            <a:extLst>
              <a:ext uri="{FF2B5EF4-FFF2-40B4-BE49-F238E27FC236}">
                <a16:creationId xmlns:a16="http://schemas.microsoft.com/office/drawing/2014/main" id="{C0EE0E3A-DBA3-6AE1-458B-72F96D13CE3D}"/>
              </a:ext>
            </a:extLst>
          </p:cNvPr>
          <p:cNvSpPr txBox="1"/>
          <p:nvPr/>
        </p:nvSpPr>
        <p:spPr>
          <a:xfrm>
            <a:off x="5724744" y="4948209"/>
            <a:ext cx="742511" cy="369332"/>
          </a:xfrm>
          <a:prstGeom prst="rect">
            <a:avLst/>
          </a:prstGeom>
          <a:noFill/>
        </p:spPr>
        <p:txBody>
          <a:bodyPr wrap="none" rtlCol="0">
            <a:spAutoFit/>
          </a:bodyPr>
          <a:lstStyle/>
          <a:p>
            <a:r>
              <a:rPr lang="en-GB"/>
              <a:t>Spiral</a:t>
            </a:r>
          </a:p>
        </p:txBody>
      </p:sp>
    </p:spTree>
    <p:extLst>
      <p:ext uri="{BB962C8B-B14F-4D97-AF65-F5344CB8AC3E}">
        <p14:creationId xmlns:p14="http://schemas.microsoft.com/office/powerpoint/2010/main" val="376486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0D352-5C29-773F-3755-FA7DF0F04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A02E8-AADF-50EA-C8F4-BDEA3E17F568}"/>
              </a:ext>
            </a:extLst>
          </p:cNvPr>
          <p:cNvSpPr>
            <a:spLocks noGrp="1"/>
          </p:cNvSpPr>
          <p:nvPr>
            <p:ph type="title"/>
          </p:nvPr>
        </p:nvSpPr>
        <p:spPr/>
        <p:txBody>
          <a:bodyPr/>
          <a:lstStyle/>
          <a:p>
            <a:r>
              <a:rPr lang="en-GB"/>
              <a:t>TASK 5: lawnmower pattern</a:t>
            </a:r>
          </a:p>
        </p:txBody>
      </p:sp>
      <p:sp>
        <p:nvSpPr>
          <p:cNvPr id="3" name="Content Placeholder 2">
            <a:extLst>
              <a:ext uri="{FF2B5EF4-FFF2-40B4-BE49-F238E27FC236}">
                <a16:creationId xmlns:a16="http://schemas.microsoft.com/office/drawing/2014/main" id="{83A15BA1-B3C3-35BD-0083-BC2D2EE06931}"/>
              </a:ext>
            </a:extLst>
          </p:cNvPr>
          <p:cNvSpPr>
            <a:spLocks noGrp="1"/>
          </p:cNvSpPr>
          <p:nvPr>
            <p:ph idx="1"/>
          </p:nvPr>
        </p:nvSpPr>
        <p:spPr/>
        <p:txBody>
          <a:bodyPr/>
          <a:lstStyle/>
          <a:p>
            <a:r>
              <a:rPr lang="en-GB"/>
              <a:t>Explain what those 4 lines do.</a:t>
            </a:r>
          </a:p>
          <a:p>
            <a:pPr lvl="1"/>
            <a:r>
              <a:rPr lang="en-GB"/>
              <a:t>What are </a:t>
            </a:r>
            <a:r>
              <a:rPr lang="en-GB" err="1"/>
              <a:t>pNW</a:t>
            </a:r>
            <a:r>
              <a:rPr lang="en-GB"/>
              <a:t>, </a:t>
            </a:r>
            <a:r>
              <a:rPr lang="en-GB" err="1"/>
              <a:t>pNE</a:t>
            </a:r>
            <a:r>
              <a:rPr lang="en-GB"/>
              <a:t> and PSW?</a:t>
            </a:r>
          </a:p>
          <a:p>
            <a:pPr lvl="1"/>
            <a:r>
              <a:rPr lang="en-GB"/>
              <a:t>Why divided by </a:t>
            </a:r>
            <a:r>
              <a:rPr lang="en-GB" err="1"/>
              <a:t>sensorRange</a:t>
            </a:r>
            <a:r>
              <a:rPr lang="en-GB"/>
              <a:t>? </a:t>
            </a:r>
          </a:p>
          <a:p>
            <a:pPr lvl="1"/>
            <a:r>
              <a:rPr lang="en-GB"/>
              <a:t>What about 2**0.5?</a:t>
            </a:r>
          </a:p>
          <a:p>
            <a:pPr lvl="1"/>
            <a:r>
              <a:rPr lang="en-GB"/>
              <a:t>Why +1? </a:t>
            </a:r>
          </a:p>
          <a:p>
            <a:pPr lvl="1"/>
            <a:r>
              <a:rPr lang="en-GB"/>
              <a:t>What does the </a:t>
            </a:r>
            <a:r>
              <a:rPr lang="en-GB" err="1"/>
              <a:t>linspace</a:t>
            </a:r>
            <a:r>
              <a:rPr lang="en-GB"/>
              <a:t>() function do? </a:t>
            </a:r>
          </a:p>
          <a:p>
            <a:endParaRPr lang="en-GB"/>
          </a:p>
        </p:txBody>
      </p:sp>
      <p:sp>
        <p:nvSpPr>
          <p:cNvPr id="4" name="Footer Placeholder 3">
            <a:extLst>
              <a:ext uri="{FF2B5EF4-FFF2-40B4-BE49-F238E27FC236}">
                <a16:creationId xmlns:a16="http://schemas.microsoft.com/office/drawing/2014/main" id="{78592E0D-55E5-EDC7-82DA-6DDA22F04D2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8F57515F-CC0A-83D2-3B41-85F74F8BD191}"/>
              </a:ext>
            </a:extLst>
          </p:cNvPr>
          <p:cNvSpPr>
            <a:spLocks noGrp="1"/>
          </p:cNvSpPr>
          <p:nvPr>
            <p:ph type="sldNum" sz="quarter" idx="12"/>
          </p:nvPr>
        </p:nvSpPr>
        <p:spPr/>
        <p:txBody>
          <a:bodyPr/>
          <a:lstStyle/>
          <a:p>
            <a:fld id="{CD4428A2-4AF9-4643-9DDE-D12577DDFBF4}" type="slidenum">
              <a:rPr lang="da-DK" smtClean="0"/>
              <a:t>13</a:t>
            </a:fld>
            <a:endParaRPr lang="da-DK"/>
          </a:p>
        </p:txBody>
      </p:sp>
      <p:pic>
        <p:nvPicPr>
          <p:cNvPr id="7" name="Picture 6">
            <a:extLst>
              <a:ext uri="{FF2B5EF4-FFF2-40B4-BE49-F238E27FC236}">
                <a16:creationId xmlns:a16="http://schemas.microsoft.com/office/drawing/2014/main" id="{4988038A-D7D5-2400-ACF2-00DE074DFB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001825"/>
            <a:ext cx="12192000" cy="1767613"/>
          </a:xfrm>
          <a:prstGeom prst="rect">
            <a:avLst/>
          </a:prstGeom>
        </p:spPr>
      </p:pic>
      <p:grpSp>
        <p:nvGrpSpPr>
          <p:cNvPr id="8" name="Group 7">
            <a:extLst>
              <a:ext uri="{FF2B5EF4-FFF2-40B4-BE49-F238E27FC236}">
                <a16:creationId xmlns:a16="http://schemas.microsoft.com/office/drawing/2014/main" id="{003B6C81-B827-46D3-139C-0F626D0766CD}"/>
              </a:ext>
            </a:extLst>
          </p:cNvPr>
          <p:cNvGrpSpPr/>
          <p:nvPr/>
        </p:nvGrpSpPr>
        <p:grpSpPr>
          <a:xfrm>
            <a:off x="7663594" y="1689100"/>
            <a:ext cx="2739538" cy="2590006"/>
            <a:chOff x="1124214" y="2135138"/>
            <a:chExt cx="2739538" cy="2590006"/>
          </a:xfrm>
        </p:grpSpPr>
        <p:cxnSp>
          <p:nvCxnSpPr>
            <p:cNvPr id="9" name="Straight Connector 8">
              <a:extLst>
                <a:ext uri="{FF2B5EF4-FFF2-40B4-BE49-F238E27FC236}">
                  <a16:creationId xmlns:a16="http://schemas.microsoft.com/office/drawing/2014/main" id="{366E421E-6023-9C88-9325-F28C49CD37AB}"/>
                </a:ext>
              </a:extLst>
            </p:cNvPr>
            <p:cNvCxnSpPr>
              <a:cxnSpLocks/>
            </p:cNvCxnSpPr>
            <p:nvPr/>
          </p:nvCxnSpPr>
          <p:spPr>
            <a:xfrm>
              <a:off x="1127448" y="472514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FBB162-151D-5B3C-BF94-469C2ADEBC1F}"/>
                </a:ext>
              </a:extLst>
            </p:cNvPr>
            <p:cNvCxnSpPr>
              <a:cxnSpLocks/>
            </p:cNvCxnSpPr>
            <p:nvPr/>
          </p:nvCxnSpPr>
          <p:spPr>
            <a:xfrm>
              <a:off x="1127448" y="443711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38CAD4-9AA7-226F-30A8-FF943723E726}"/>
                </a:ext>
              </a:extLst>
            </p:cNvPr>
            <p:cNvCxnSpPr>
              <a:cxnSpLocks/>
            </p:cNvCxnSpPr>
            <p:nvPr/>
          </p:nvCxnSpPr>
          <p:spPr>
            <a:xfrm>
              <a:off x="1127448" y="414908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E300EC-1D23-BD02-0242-6886105A605F}"/>
                </a:ext>
              </a:extLst>
            </p:cNvPr>
            <p:cNvCxnSpPr>
              <a:cxnSpLocks/>
            </p:cNvCxnSpPr>
            <p:nvPr/>
          </p:nvCxnSpPr>
          <p:spPr>
            <a:xfrm>
              <a:off x="1127448" y="386104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FBFFC17-7AC2-011F-29EE-0BB80B619DE7}"/>
                </a:ext>
              </a:extLst>
            </p:cNvPr>
            <p:cNvCxnSpPr>
              <a:cxnSpLocks/>
            </p:cNvCxnSpPr>
            <p:nvPr/>
          </p:nvCxnSpPr>
          <p:spPr>
            <a:xfrm>
              <a:off x="1127448" y="357301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473A9D-E5BA-7F08-8D06-51D0CFCAFAC5}"/>
                </a:ext>
              </a:extLst>
            </p:cNvPr>
            <p:cNvCxnSpPr>
              <a:cxnSpLocks/>
            </p:cNvCxnSpPr>
            <p:nvPr/>
          </p:nvCxnSpPr>
          <p:spPr>
            <a:xfrm>
              <a:off x="1127448" y="328498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42883A-0F6C-68D0-68C5-A7B7437EDD61}"/>
                </a:ext>
              </a:extLst>
            </p:cNvPr>
            <p:cNvCxnSpPr>
              <a:cxnSpLocks/>
            </p:cNvCxnSpPr>
            <p:nvPr/>
          </p:nvCxnSpPr>
          <p:spPr>
            <a:xfrm>
              <a:off x="1127448" y="299923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0C387E-EECE-3979-5024-CF8F18714472}"/>
                </a:ext>
              </a:extLst>
            </p:cNvPr>
            <p:cNvCxnSpPr>
              <a:cxnSpLocks/>
            </p:cNvCxnSpPr>
            <p:nvPr/>
          </p:nvCxnSpPr>
          <p:spPr>
            <a:xfrm>
              <a:off x="1127448" y="271120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CE2B4F-A585-3723-EDBE-86DF1CA0F8BE}"/>
                </a:ext>
              </a:extLst>
            </p:cNvPr>
            <p:cNvCxnSpPr>
              <a:cxnSpLocks/>
            </p:cNvCxnSpPr>
            <p:nvPr/>
          </p:nvCxnSpPr>
          <p:spPr>
            <a:xfrm>
              <a:off x="1127448" y="242317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1FFBB-1B96-9C51-4D28-70027864FCC1}"/>
                </a:ext>
              </a:extLst>
            </p:cNvPr>
            <p:cNvCxnSpPr>
              <a:cxnSpLocks/>
            </p:cNvCxnSpPr>
            <p:nvPr/>
          </p:nvCxnSpPr>
          <p:spPr>
            <a:xfrm>
              <a:off x="1127448" y="213513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39A882E-B2C1-03C0-47E7-91E752B6B766}"/>
                </a:ext>
              </a:extLst>
            </p:cNvPr>
            <p:cNvCxnSpPr>
              <a:cxnSpLocks/>
            </p:cNvCxnSpPr>
            <p:nvPr/>
          </p:nvCxnSpPr>
          <p:spPr>
            <a:xfrm>
              <a:off x="3863752" y="328498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4A9CEB-6ED2-F4AB-3B18-435D5B7A0C25}"/>
                </a:ext>
              </a:extLst>
            </p:cNvPr>
            <p:cNvCxnSpPr>
              <a:cxnSpLocks/>
            </p:cNvCxnSpPr>
            <p:nvPr/>
          </p:nvCxnSpPr>
          <p:spPr>
            <a:xfrm>
              <a:off x="3863752" y="271120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08BC84-1F16-9F21-EF0A-AAACE13B24BB}"/>
                </a:ext>
              </a:extLst>
            </p:cNvPr>
            <p:cNvCxnSpPr>
              <a:cxnSpLocks/>
            </p:cNvCxnSpPr>
            <p:nvPr/>
          </p:nvCxnSpPr>
          <p:spPr>
            <a:xfrm>
              <a:off x="3863752" y="386104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EF46F8-E2B1-89D2-96A6-A2F635AC1734}"/>
                </a:ext>
              </a:extLst>
            </p:cNvPr>
            <p:cNvCxnSpPr>
              <a:cxnSpLocks/>
            </p:cNvCxnSpPr>
            <p:nvPr/>
          </p:nvCxnSpPr>
          <p:spPr>
            <a:xfrm>
              <a:off x="3863752" y="443711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085FAB2-0CF9-0814-30C2-E2C8E5FE22C2}"/>
                </a:ext>
              </a:extLst>
            </p:cNvPr>
            <p:cNvCxnSpPr>
              <a:cxnSpLocks/>
            </p:cNvCxnSpPr>
            <p:nvPr/>
          </p:nvCxnSpPr>
          <p:spPr>
            <a:xfrm>
              <a:off x="3863752" y="213513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09275A-A3B2-C6E0-5305-057220647936}"/>
                </a:ext>
              </a:extLst>
            </p:cNvPr>
            <p:cNvCxnSpPr>
              <a:cxnSpLocks/>
            </p:cNvCxnSpPr>
            <p:nvPr/>
          </p:nvCxnSpPr>
          <p:spPr>
            <a:xfrm>
              <a:off x="1127860" y="299923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39FA7F-FF09-EE8A-782B-5F7540131768}"/>
                </a:ext>
              </a:extLst>
            </p:cNvPr>
            <p:cNvCxnSpPr>
              <a:cxnSpLocks/>
            </p:cNvCxnSpPr>
            <p:nvPr/>
          </p:nvCxnSpPr>
          <p:spPr>
            <a:xfrm>
              <a:off x="1127448" y="3573016"/>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84071B-936F-E7E3-4C29-FBCF62741DD3}"/>
                </a:ext>
              </a:extLst>
            </p:cNvPr>
            <p:cNvCxnSpPr>
              <a:cxnSpLocks/>
            </p:cNvCxnSpPr>
            <p:nvPr/>
          </p:nvCxnSpPr>
          <p:spPr>
            <a:xfrm>
              <a:off x="1127448" y="242317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CA53D4-8175-8873-B118-B6625362EF3E}"/>
                </a:ext>
              </a:extLst>
            </p:cNvPr>
            <p:cNvCxnSpPr>
              <a:cxnSpLocks/>
            </p:cNvCxnSpPr>
            <p:nvPr/>
          </p:nvCxnSpPr>
          <p:spPr>
            <a:xfrm>
              <a:off x="1124214" y="414908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D66638-7FBB-402B-96A3-C711A1D1A5D0}"/>
              </a:ext>
            </a:extLst>
          </p:cNvPr>
          <p:cNvGrpSpPr/>
          <p:nvPr/>
        </p:nvGrpSpPr>
        <p:grpSpPr>
          <a:xfrm>
            <a:off x="7335263" y="1018968"/>
            <a:ext cx="818137" cy="742616"/>
            <a:chOff x="7335263" y="1018968"/>
            <a:chExt cx="818137" cy="742616"/>
          </a:xfrm>
        </p:grpSpPr>
        <p:pic>
          <p:nvPicPr>
            <p:cNvPr id="51" name="Graphic 50" descr="Marker with solid fill">
              <a:extLst>
                <a:ext uri="{FF2B5EF4-FFF2-40B4-BE49-F238E27FC236}">
                  <a16:creationId xmlns:a16="http://schemas.microsoft.com/office/drawing/2014/main" id="{67826B7F-0F7D-0764-FDCF-C77F1FB4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7095" y="1328586"/>
              <a:ext cx="432998" cy="432998"/>
            </a:xfrm>
            <a:prstGeom prst="rect">
              <a:avLst/>
            </a:prstGeom>
          </p:spPr>
        </p:pic>
        <p:sp>
          <p:nvSpPr>
            <p:cNvPr id="54" name="TextBox 53">
              <a:extLst>
                <a:ext uri="{FF2B5EF4-FFF2-40B4-BE49-F238E27FC236}">
                  <a16:creationId xmlns:a16="http://schemas.microsoft.com/office/drawing/2014/main" id="{FB66CF27-A563-F1B3-56DE-4E10D91639AB}"/>
                </a:ext>
              </a:extLst>
            </p:cNvPr>
            <p:cNvSpPr txBox="1"/>
            <p:nvPr/>
          </p:nvSpPr>
          <p:spPr>
            <a:xfrm>
              <a:off x="7335263" y="1018968"/>
              <a:ext cx="818137" cy="400110"/>
            </a:xfrm>
            <a:prstGeom prst="rect">
              <a:avLst/>
            </a:prstGeom>
            <a:noFill/>
          </p:spPr>
          <p:txBody>
            <a:bodyPr wrap="square" rtlCol="0">
              <a:spAutoFit/>
            </a:bodyPr>
            <a:lstStyle/>
            <a:p>
              <a:r>
                <a:rPr lang="en-GB" sz="2000" b="1" err="1">
                  <a:solidFill>
                    <a:srgbClr val="CC00CC"/>
                  </a:solidFill>
                </a:rPr>
                <a:t>pNW</a:t>
              </a:r>
              <a:endParaRPr lang="en-GB" b="1">
                <a:solidFill>
                  <a:srgbClr val="CC00CC"/>
                </a:solidFill>
              </a:endParaRPr>
            </a:p>
          </p:txBody>
        </p:sp>
      </p:grpSp>
      <p:grpSp>
        <p:nvGrpSpPr>
          <p:cNvPr id="59" name="Group 58">
            <a:extLst>
              <a:ext uri="{FF2B5EF4-FFF2-40B4-BE49-F238E27FC236}">
                <a16:creationId xmlns:a16="http://schemas.microsoft.com/office/drawing/2014/main" id="{563F5171-AB29-D973-5E5E-FC39BDAFE5A8}"/>
              </a:ext>
            </a:extLst>
          </p:cNvPr>
          <p:cNvGrpSpPr/>
          <p:nvPr/>
        </p:nvGrpSpPr>
        <p:grpSpPr>
          <a:xfrm>
            <a:off x="10189867" y="1288990"/>
            <a:ext cx="1189700" cy="460882"/>
            <a:chOff x="10189867" y="1288990"/>
            <a:chExt cx="1189700" cy="460882"/>
          </a:xfrm>
        </p:grpSpPr>
        <p:pic>
          <p:nvPicPr>
            <p:cNvPr id="52" name="Graphic 51" descr="Marker with solid fill">
              <a:extLst>
                <a:ext uri="{FF2B5EF4-FFF2-40B4-BE49-F238E27FC236}">
                  <a16:creationId xmlns:a16="http://schemas.microsoft.com/office/drawing/2014/main" id="{166CE05E-4EE5-C8CD-0682-FEE84F0FD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9867" y="1316874"/>
              <a:ext cx="432998" cy="432998"/>
            </a:xfrm>
            <a:prstGeom prst="rect">
              <a:avLst/>
            </a:prstGeom>
          </p:spPr>
        </p:pic>
        <p:sp>
          <p:nvSpPr>
            <p:cNvPr id="55" name="TextBox 54">
              <a:extLst>
                <a:ext uri="{FF2B5EF4-FFF2-40B4-BE49-F238E27FC236}">
                  <a16:creationId xmlns:a16="http://schemas.microsoft.com/office/drawing/2014/main" id="{CAA220E6-8070-7049-6850-09D472AD59BB}"/>
                </a:ext>
              </a:extLst>
            </p:cNvPr>
            <p:cNvSpPr txBox="1"/>
            <p:nvPr/>
          </p:nvSpPr>
          <p:spPr>
            <a:xfrm>
              <a:off x="10561430" y="1288990"/>
              <a:ext cx="818137" cy="400110"/>
            </a:xfrm>
            <a:prstGeom prst="rect">
              <a:avLst/>
            </a:prstGeom>
            <a:noFill/>
          </p:spPr>
          <p:txBody>
            <a:bodyPr wrap="square" rtlCol="0">
              <a:spAutoFit/>
            </a:bodyPr>
            <a:lstStyle/>
            <a:p>
              <a:r>
                <a:rPr lang="en-GB" sz="2000" b="1" err="1">
                  <a:solidFill>
                    <a:srgbClr val="CC00CC"/>
                  </a:solidFill>
                </a:rPr>
                <a:t>pNE</a:t>
              </a:r>
              <a:endParaRPr lang="en-GB" b="1">
                <a:solidFill>
                  <a:srgbClr val="CC00CC"/>
                </a:solidFill>
              </a:endParaRPr>
            </a:p>
          </p:txBody>
        </p:sp>
      </p:grpSp>
      <p:grpSp>
        <p:nvGrpSpPr>
          <p:cNvPr id="57" name="Group 56">
            <a:extLst>
              <a:ext uri="{FF2B5EF4-FFF2-40B4-BE49-F238E27FC236}">
                <a16:creationId xmlns:a16="http://schemas.microsoft.com/office/drawing/2014/main" id="{498C8E90-D925-921E-DEFF-1140A4F30691}"/>
              </a:ext>
            </a:extLst>
          </p:cNvPr>
          <p:cNvGrpSpPr/>
          <p:nvPr/>
        </p:nvGrpSpPr>
        <p:grpSpPr>
          <a:xfrm>
            <a:off x="7335262" y="3926082"/>
            <a:ext cx="818137" cy="704587"/>
            <a:chOff x="7335262" y="3926082"/>
            <a:chExt cx="818137" cy="704587"/>
          </a:xfrm>
        </p:grpSpPr>
        <p:pic>
          <p:nvPicPr>
            <p:cNvPr id="53" name="Graphic 52" descr="Marker with solid fill">
              <a:extLst>
                <a:ext uri="{FF2B5EF4-FFF2-40B4-BE49-F238E27FC236}">
                  <a16:creationId xmlns:a16="http://schemas.microsoft.com/office/drawing/2014/main" id="{7FEA87A5-2A7B-C4A4-521F-F7B523D0D8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7628" y="3926082"/>
              <a:ext cx="432998" cy="432998"/>
            </a:xfrm>
            <a:prstGeom prst="rect">
              <a:avLst/>
            </a:prstGeom>
          </p:spPr>
        </p:pic>
        <p:sp>
          <p:nvSpPr>
            <p:cNvPr id="56" name="TextBox 55">
              <a:extLst>
                <a:ext uri="{FF2B5EF4-FFF2-40B4-BE49-F238E27FC236}">
                  <a16:creationId xmlns:a16="http://schemas.microsoft.com/office/drawing/2014/main" id="{5C9C7979-6FF5-6BB2-80E6-94CD700DC15D}"/>
                </a:ext>
              </a:extLst>
            </p:cNvPr>
            <p:cNvSpPr txBox="1"/>
            <p:nvPr/>
          </p:nvSpPr>
          <p:spPr>
            <a:xfrm>
              <a:off x="7335262" y="4230559"/>
              <a:ext cx="818137" cy="400110"/>
            </a:xfrm>
            <a:prstGeom prst="rect">
              <a:avLst/>
            </a:prstGeom>
            <a:noFill/>
          </p:spPr>
          <p:txBody>
            <a:bodyPr wrap="square" rtlCol="0">
              <a:spAutoFit/>
            </a:bodyPr>
            <a:lstStyle/>
            <a:p>
              <a:r>
                <a:rPr lang="en-GB" sz="2000" b="1" err="1">
                  <a:solidFill>
                    <a:srgbClr val="CC00CC"/>
                  </a:solidFill>
                </a:rPr>
                <a:t>pSW</a:t>
              </a:r>
              <a:endParaRPr lang="en-GB" b="1">
                <a:solidFill>
                  <a:srgbClr val="CC00CC"/>
                </a:solidFill>
              </a:endParaRPr>
            </a:p>
          </p:txBody>
        </p:sp>
      </p:grpSp>
      <p:grpSp>
        <p:nvGrpSpPr>
          <p:cNvPr id="64" name="Group 63">
            <a:extLst>
              <a:ext uri="{FF2B5EF4-FFF2-40B4-BE49-F238E27FC236}">
                <a16:creationId xmlns:a16="http://schemas.microsoft.com/office/drawing/2014/main" id="{5DE1B578-BAE9-4C64-3E74-001D49F209F6}"/>
              </a:ext>
            </a:extLst>
          </p:cNvPr>
          <p:cNvGrpSpPr/>
          <p:nvPr/>
        </p:nvGrpSpPr>
        <p:grpSpPr>
          <a:xfrm>
            <a:off x="7524620" y="2129052"/>
            <a:ext cx="288000" cy="1157036"/>
            <a:chOff x="7524620" y="2129052"/>
            <a:chExt cx="288000" cy="1157036"/>
          </a:xfrm>
        </p:grpSpPr>
        <p:sp>
          <p:nvSpPr>
            <p:cNvPr id="60" name="Oval 59">
              <a:extLst>
                <a:ext uri="{FF2B5EF4-FFF2-40B4-BE49-F238E27FC236}">
                  <a16:creationId xmlns:a16="http://schemas.microsoft.com/office/drawing/2014/main" id="{16CE3144-6D2A-29AD-A7D3-D63807D243A0}"/>
                </a:ext>
              </a:extLst>
            </p:cNvPr>
            <p:cNvSpPr/>
            <p:nvPr/>
          </p:nvSpPr>
          <p:spPr>
            <a:xfrm>
              <a:off x="7524620" y="2411160"/>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1" name="Oval 60">
              <a:extLst>
                <a:ext uri="{FF2B5EF4-FFF2-40B4-BE49-F238E27FC236}">
                  <a16:creationId xmlns:a16="http://schemas.microsoft.com/office/drawing/2014/main" id="{7B6D773A-DAFE-118E-69F7-0FFFC5BABFBB}"/>
                </a:ext>
              </a:extLst>
            </p:cNvPr>
            <p:cNvSpPr/>
            <p:nvPr/>
          </p:nvSpPr>
          <p:spPr>
            <a:xfrm>
              <a:off x="7524620" y="2699749"/>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2" name="Oval 61">
              <a:extLst>
                <a:ext uri="{FF2B5EF4-FFF2-40B4-BE49-F238E27FC236}">
                  <a16:creationId xmlns:a16="http://schemas.microsoft.com/office/drawing/2014/main" id="{EC058A72-BC28-D9A8-3AA1-D19A5FF75485}"/>
                </a:ext>
              </a:extLst>
            </p:cNvPr>
            <p:cNvSpPr/>
            <p:nvPr/>
          </p:nvSpPr>
          <p:spPr>
            <a:xfrm>
              <a:off x="7524620" y="2998067"/>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3" name="Oval 62">
              <a:extLst>
                <a:ext uri="{FF2B5EF4-FFF2-40B4-BE49-F238E27FC236}">
                  <a16:creationId xmlns:a16="http://schemas.microsoft.com/office/drawing/2014/main" id="{F55AB797-65E3-9956-7283-46482A988112}"/>
                </a:ext>
              </a:extLst>
            </p:cNvPr>
            <p:cNvSpPr/>
            <p:nvPr/>
          </p:nvSpPr>
          <p:spPr>
            <a:xfrm>
              <a:off x="7524620" y="2129052"/>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grpSp>
        <p:nvGrpSpPr>
          <p:cNvPr id="67" name="Group 66">
            <a:extLst>
              <a:ext uri="{FF2B5EF4-FFF2-40B4-BE49-F238E27FC236}">
                <a16:creationId xmlns:a16="http://schemas.microsoft.com/office/drawing/2014/main" id="{14CC1071-0D8B-C07E-53C7-6E14562CF3E0}"/>
              </a:ext>
            </a:extLst>
          </p:cNvPr>
          <p:cNvGrpSpPr/>
          <p:nvPr/>
        </p:nvGrpSpPr>
        <p:grpSpPr>
          <a:xfrm>
            <a:off x="7816449" y="2696504"/>
            <a:ext cx="288000" cy="598197"/>
            <a:chOff x="7816449" y="2696504"/>
            <a:chExt cx="288000" cy="598197"/>
          </a:xfrm>
        </p:grpSpPr>
        <p:sp>
          <p:nvSpPr>
            <p:cNvPr id="65" name="Oval 64">
              <a:extLst>
                <a:ext uri="{FF2B5EF4-FFF2-40B4-BE49-F238E27FC236}">
                  <a16:creationId xmlns:a16="http://schemas.microsoft.com/office/drawing/2014/main" id="{8D6E4D37-B9DE-3EBD-9A5A-F31391F3EF98}"/>
                </a:ext>
              </a:extLst>
            </p:cNvPr>
            <p:cNvSpPr/>
            <p:nvPr/>
          </p:nvSpPr>
          <p:spPr>
            <a:xfrm>
              <a:off x="7816449" y="2696504"/>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6" name="Oval 65">
              <a:extLst>
                <a:ext uri="{FF2B5EF4-FFF2-40B4-BE49-F238E27FC236}">
                  <a16:creationId xmlns:a16="http://schemas.microsoft.com/office/drawing/2014/main" id="{0FFFD5B7-F775-909E-E0C3-2CFA4E193C9B}"/>
                </a:ext>
              </a:extLst>
            </p:cNvPr>
            <p:cNvSpPr/>
            <p:nvPr/>
          </p:nvSpPr>
          <p:spPr>
            <a:xfrm>
              <a:off x="7816449" y="3006680"/>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Tree>
    <p:extLst>
      <p:ext uri="{BB962C8B-B14F-4D97-AF65-F5344CB8AC3E}">
        <p14:creationId xmlns:p14="http://schemas.microsoft.com/office/powerpoint/2010/main" val="9546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E813F-7ABA-FEC9-A5F4-60E13ABAB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4978B-4299-C060-0ED8-4B3D22263500}"/>
              </a:ext>
            </a:extLst>
          </p:cNvPr>
          <p:cNvSpPr>
            <a:spLocks noGrp="1"/>
          </p:cNvSpPr>
          <p:nvPr>
            <p:ph type="title"/>
          </p:nvPr>
        </p:nvSpPr>
        <p:spPr/>
        <p:txBody>
          <a:bodyPr/>
          <a:lstStyle/>
          <a:p>
            <a:r>
              <a:rPr lang="en-GB"/>
              <a:t>TASK 6: run the lawnmower search</a:t>
            </a:r>
          </a:p>
        </p:txBody>
      </p:sp>
      <p:sp>
        <p:nvSpPr>
          <p:cNvPr id="3" name="Content Placeholder 2">
            <a:extLst>
              <a:ext uri="{FF2B5EF4-FFF2-40B4-BE49-F238E27FC236}">
                <a16:creationId xmlns:a16="http://schemas.microsoft.com/office/drawing/2014/main" id="{06E9FCE5-8DCE-E53B-DB39-6AD953DD533F}"/>
              </a:ext>
            </a:extLst>
          </p:cNvPr>
          <p:cNvSpPr>
            <a:spLocks noGrp="1"/>
          </p:cNvSpPr>
          <p:nvPr>
            <p:ph idx="1"/>
          </p:nvPr>
        </p:nvSpPr>
        <p:spPr/>
        <p:txBody>
          <a:bodyPr/>
          <a:lstStyle/>
          <a:p>
            <a:r>
              <a:rPr lang="en-GB"/>
              <a:t>Can you find any rhino?</a:t>
            </a:r>
          </a:p>
          <a:p>
            <a:r>
              <a:rPr lang="en-GB"/>
              <a:t>Is it more efficient than manual search?</a:t>
            </a:r>
          </a:p>
          <a:p>
            <a:r>
              <a:rPr lang="en-GB"/>
              <a:t>What is the drawback of this search?</a:t>
            </a:r>
          </a:p>
        </p:txBody>
      </p:sp>
      <p:sp>
        <p:nvSpPr>
          <p:cNvPr id="4" name="Footer Placeholder 3">
            <a:extLst>
              <a:ext uri="{FF2B5EF4-FFF2-40B4-BE49-F238E27FC236}">
                <a16:creationId xmlns:a16="http://schemas.microsoft.com/office/drawing/2014/main" id="{301BB2C0-CF10-E5BE-D554-58EEBA2725FE}"/>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20209783-35B5-BBE4-6C0C-22F0367ECDB0}"/>
              </a:ext>
            </a:extLst>
          </p:cNvPr>
          <p:cNvSpPr>
            <a:spLocks noGrp="1"/>
          </p:cNvSpPr>
          <p:nvPr>
            <p:ph type="sldNum" sz="quarter" idx="12"/>
          </p:nvPr>
        </p:nvSpPr>
        <p:spPr/>
        <p:txBody>
          <a:bodyPr/>
          <a:lstStyle/>
          <a:p>
            <a:fld id="{CD4428A2-4AF9-4643-9DDE-D12577DDFBF4}" type="slidenum">
              <a:rPr lang="da-DK" smtClean="0"/>
              <a:t>14</a:t>
            </a:fld>
            <a:endParaRPr lang="da-DK"/>
          </a:p>
        </p:txBody>
      </p:sp>
    </p:spTree>
    <p:extLst>
      <p:ext uri="{BB962C8B-B14F-4D97-AF65-F5344CB8AC3E}">
        <p14:creationId xmlns:p14="http://schemas.microsoft.com/office/powerpoint/2010/main" val="179375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8456B-C86E-F44D-04EA-96BCE00D8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2E70F-D45E-12A9-06BF-11A7B237C54A}"/>
              </a:ext>
            </a:extLst>
          </p:cNvPr>
          <p:cNvSpPr>
            <a:spLocks noGrp="1"/>
          </p:cNvSpPr>
          <p:nvPr>
            <p:ph type="title"/>
          </p:nvPr>
        </p:nvSpPr>
        <p:spPr/>
        <p:txBody>
          <a:bodyPr/>
          <a:lstStyle/>
          <a:p>
            <a:r>
              <a:rPr lang="en-GB"/>
              <a:t>TASK 7: triangulation</a:t>
            </a:r>
          </a:p>
        </p:txBody>
      </p:sp>
      <p:sp>
        <p:nvSpPr>
          <p:cNvPr id="3" name="Content Placeholder 2">
            <a:extLst>
              <a:ext uri="{FF2B5EF4-FFF2-40B4-BE49-F238E27FC236}">
                <a16:creationId xmlns:a16="http://schemas.microsoft.com/office/drawing/2014/main" id="{E1024662-BA83-9B78-A73C-1438B6873156}"/>
              </a:ext>
            </a:extLst>
          </p:cNvPr>
          <p:cNvSpPr>
            <a:spLocks noGrp="1"/>
          </p:cNvSpPr>
          <p:nvPr>
            <p:ph idx="1"/>
          </p:nvPr>
        </p:nvSpPr>
        <p:spPr/>
        <p:txBody>
          <a:bodyPr/>
          <a:lstStyle/>
          <a:p>
            <a:r>
              <a:rPr lang="en-GB"/>
              <a:t>How should we use the range finder? </a:t>
            </a:r>
          </a:p>
        </p:txBody>
      </p:sp>
      <p:sp>
        <p:nvSpPr>
          <p:cNvPr id="4" name="Footer Placeholder 3">
            <a:extLst>
              <a:ext uri="{FF2B5EF4-FFF2-40B4-BE49-F238E27FC236}">
                <a16:creationId xmlns:a16="http://schemas.microsoft.com/office/drawing/2014/main" id="{C08F1160-798B-4198-D968-B4689A21945B}"/>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D571EF9F-6FFF-16C2-4673-C002AE228C36}"/>
              </a:ext>
            </a:extLst>
          </p:cNvPr>
          <p:cNvSpPr>
            <a:spLocks noGrp="1"/>
          </p:cNvSpPr>
          <p:nvPr>
            <p:ph type="sldNum" sz="quarter" idx="12"/>
          </p:nvPr>
        </p:nvSpPr>
        <p:spPr/>
        <p:txBody>
          <a:bodyPr/>
          <a:lstStyle/>
          <a:p>
            <a:fld id="{CD4428A2-4AF9-4643-9DDE-D12577DDFBF4}" type="slidenum">
              <a:rPr lang="da-DK" smtClean="0"/>
              <a:t>15</a:t>
            </a:fld>
            <a:endParaRPr lang="da-DK"/>
          </a:p>
        </p:txBody>
      </p:sp>
      <p:grpSp>
        <p:nvGrpSpPr>
          <p:cNvPr id="39" name="Group 38">
            <a:extLst>
              <a:ext uri="{FF2B5EF4-FFF2-40B4-BE49-F238E27FC236}">
                <a16:creationId xmlns:a16="http://schemas.microsoft.com/office/drawing/2014/main" id="{F1D54FC5-BD88-DE3E-80F0-BD0ABA087EC2}"/>
              </a:ext>
            </a:extLst>
          </p:cNvPr>
          <p:cNvGrpSpPr/>
          <p:nvPr/>
        </p:nvGrpSpPr>
        <p:grpSpPr>
          <a:xfrm>
            <a:off x="2279576" y="3212976"/>
            <a:ext cx="2983619" cy="2136892"/>
            <a:chOff x="8334890" y="2132856"/>
            <a:chExt cx="2983619" cy="2136892"/>
          </a:xfrm>
        </p:grpSpPr>
        <p:grpSp>
          <p:nvGrpSpPr>
            <p:cNvPr id="29" name="Group 28">
              <a:extLst>
                <a:ext uri="{FF2B5EF4-FFF2-40B4-BE49-F238E27FC236}">
                  <a16:creationId xmlns:a16="http://schemas.microsoft.com/office/drawing/2014/main" id="{998A0EE8-5F6B-038D-C1D5-F57E929FA3E5}"/>
                </a:ext>
              </a:extLst>
            </p:cNvPr>
            <p:cNvGrpSpPr/>
            <p:nvPr/>
          </p:nvGrpSpPr>
          <p:grpSpPr>
            <a:xfrm>
              <a:off x="8582205" y="2132856"/>
              <a:ext cx="2736304" cy="2136892"/>
              <a:chOff x="7666828" y="1689099"/>
              <a:chExt cx="2736304" cy="2136892"/>
            </a:xfrm>
          </p:grpSpPr>
          <p:cxnSp>
            <p:nvCxnSpPr>
              <p:cNvPr id="12" name="Straight Connector 11">
                <a:extLst>
                  <a:ext uri="{FF2B5EF4-FFF2-40B4-BE49-F238E27FC236}">
                    <a16:creationId xmlns:a16="http://schemas.microsoft.com/office/drawing/2014/main" id="{B0148FAF-61FA-9ED3-4F36-CF3DEC0E9A2C}"/>
                  </a:ext>
                </a:extLst>
              </p:cNvPr>
              <p:cNvCxnSpPr>
                <a:cxnSpLocks/>
              </p:cNvCxnSpPr>
              <p:nvPr/>
            </p:nvCxnSpPr>
            <p:spPr>
              <a:xfrm>
                <a:off x="7666828" y="3821759"/>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10BCFE-8618-535E-7CD0-C0C951E1B4E4}"/>
                  </a:ext>
                </a:extLst>
              </p:cNvPr>
              <p:cNvCxnSpPr>
                <a:cxnSpLocks/>
              </p:cNvCxnSpPr>
              <p:nvPr/>
            </p:nvCxnSpPr>
            <p:spPr>
              <a:xfrm>
                <a:off x="7666828" y="329176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E3B60F-8323-1A05-2A22-1FAD3C8AD95B}"/>
                  </a:ext>
                </a:extLst>
              </p:cNvPr>
              <p:cNvCxnSpPr>
                <a:cxnSpLocks/>
              </p:cNvCxnSpPr>
              <p:nvPr/>
            </p:nvCxnSpPr>
            <p:spPr>
              <a:xfrm>
                <a:off x="7666828" y="2757545"/>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07E9C-D939-2291-7043-A895408641E1}"/>
                  </a:ext>
                </a:extLst>
              </p:cNvPr>
              <p:cNvCxnSpPr>
                <a:cxnSpLocks/>
              </p:cNvCxnSpPr>
              <p:nvPr/>
            </p:nvCxnSpPr>
            <p:spPr>
              <a:xfrm>
                <a:off x="7666828" y="222332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217AE4-6D80-B334-F1B0-20265244BF4C}"/>
                  </a:ext>
                </a:extLst>
              </p:cNvPr>
              <p:cNvCxnSpPr>
                <a:cxnSpLocks/>
              </p:cNvCxnSpPr>
              <p:nvPr/>
            </p:nvCxnSpPr>
            <p:spPr>
              <a:xfrm>
                <a:off x="7666828" y="1689099"/>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774C47-E8D8-CB51-0970-0EA39F1B70C2}"/>
                  </a:ext>
                </a:extLst>
              </p:cNvPr>
              <p:cNvCxnSpPr>
                <a:cxnSpLocks/>
              </p:cNvCxnSpPr>
              <p:nvPr/>
            </p:nvCxnSpPr>
            <p:spPr>
              <a:xfrm>
                <a:off x="10403132" y="2757545"/>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F081AB-2FBA-0349-708E-A9BD4C86B6A8}"/>
                  </a:ext>
                </a:extLst>
              </p:cNvPr>
              <p:cNvCxnSpPr>
                <a:cxnSpLocks/>
              </p:cNvCxnSpPr>
              <p:nvPr/>
            </p:nvCxnSpPr>
            <p:spPr>
              <a:xfrm>
                <a:off x="10403132" y="1689099"/>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2AD4F0-0423-A8F7-E5EE-D54D374D8266}"/>
                  </a:ext>
                </a:extLst>
              </p:cNvPr>
              <p:cNvCxnSpPr>
                <a:cxnSpLocks/>
              </p:cNvCxnSpPr>
              <p:nvPr/>
            </p:nvCxnSpPr>
            <p:spPr>
              <a:xfrm>
                <a:off x="7667240" y="3291768"/>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38E133-D73F-DF0C-4051-D7C82F9B9FB3}"/>
                  </a:ext>
                </a:extLst>
              </p:cNvPr>
              <p:cNvCxnSpPr>
                <a:cxnSpLocks/>
              </p:cNvCxnSpPr>
              <p:nvPr/>
            </p:nvCxnSpPr>
            <p:spPr>
              <a:xfrm>
                <a:off x="7666828" y="2223322"/>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C34A748-DF89-112F-753B-B0BE4D4B08FA}"/>
                </a:ext>
              </a:extLst>
            </p:cNvPr>
            <p:cNvGrpSpPr/>
            <p:nvPr/>
          </p:nvGrpSpPr>
          <p:grpSpPr>
            <a:xfrm>
              <a:off x="8334890" y="2895743"/>
              <a:ext cx="551420" cy="1145340"/>
              <a:chOff x="5866676" y="3291768"/>
              <a:chExt cx="288000" cy="598197"/>
            </a:xfrm>
          </p:grpSpPr>
          <p:sp>
            <p:nvSpPr>
              <p:cNvPr id="27" name="Oval 26">
                <a:extLst>
                  <a:ext uri="{FF2B5EF4-FFF2-40B4-BE49-F238E27FC236}">
                    <a16:creationId xmlns:a16="http://schemas.microsoft.com/office/drawing/2014/main" id="{214467FC-081C-E9B8-681C-3BBE2EA20704}"/>
                  </a:ext>
                </a:extLst>
              </p:cNvPr>
              <p:cNvSpPr/>
              <p:nvPr/>
            </p:nvSpPr>
            <p:spPr>
              <a:xfrm>
                <a:off x="5866676" y="3291768"/>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Oval 27">
                <a:extLst>
                  <a:ext uri="{FF2B5EF4-FFF2-40B4-BE49-F238E27FC236}">
                    <a16:creationId xmlns:a16="http://schemas.microsoft.com/office/drawing/2014/main" id="{B779EBC6-376F-72AD-9B78-FA07999C3BDE}"/>
                  </a:ext>
                </a:extLst>
              </p:cNvPr>
              <p:cNvSpPr/>
              <p:nvPr/>
            </p:nvSpPr>
            <p:spPr>
              <a:xfrm>
                <a:off x="5866676" y="3601944"/>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grpSp>
      <p:grpSp>
        <p:nvGrpSpPr>
          <p:cNvPr id="40" name="Group 39">
            <a:extLst>
              <a:ext uri="{FF2B5EF4-FFF2-40B4-BE49-F238E27FC236}">
                <a16:creationId xmlns:a16="http://schemas.microsoft.com/office/drawing/2014/main" id="{2F780577-895B-1BE4-9C94-AD5512C353E5}"/>
              </a:ext>
            </a:extLst>
          </p:cNvPr>
          <p:cNvGrpSpPr/>
          <p:nvPr/>
        </p:nvGrpSpPr>
        <p:grpSpPr>
          <a:xfrm>
            <a:off x="7095902" y="2642158"/>
            <a:ext cx="3278291" cy="3278528"/>
            <a:chOff x="873491" y="2988129"/>
            <a:chExt cx="3278291" cy="3278528"/>
          </a:xfrm>
        </p:grpSpPr>
        <p:sp>
          <p:nvSpPr>
            <p:cNvPr id="38" name="Oval 37">
              <a:extLst>
                <a:ext uri="{FF2B5EF4-FFF2-40B4-BE49-F238E27FC236}">
                  <a16:creationId xmlns:a16="http://schemas.microsoft.com/office/drawing/2014/main" id="{7413B5D8-15E6-6C08-2ACA-BCBF959B8195}"/>
                </a:ext>
              </a:extLst>
            </p:cNvPr>
            <p:cNvSpPr/>
            <p:nvPr/>
          </p:nvSpPr>
          <p:spPr>
            <a:xfrm>
              <a:off x="873491" y="2988129"/>
              <a:ext cx="3278291" cy="3278528"/>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32" name="Picture 31">
              <a:extLst>
                <a:ext uri="{FF2B5EF4-FFF2-40B4-BE49-F238E27FC236}">
                  <a16:creationId xmlns:a16="http://schemas.microsoft.com/office/drawing/2014/main" id="{D1CA6FED-3B93-23CF-9914-FE5875F71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246" y="4104003"/>
              <a:ext cx="1046780" cy="1046780"/>
            </a:xfrm>
            <a:prstGeom prst="rect">
              <a:avLst/>
            </a:prstGeom>
          </p:spPr>
        </p:pic>
        <p:pic>
          <p:nvPicPr>
            <p:cNvPr id="34" name="Picture 33" descr="A grey rhinoceros head on a red circle&#10;&#10;Description automatically generated">
              <a:extLst>
                <a:ext uri="{FF2B5EF4-FFF2-40B4-BE49-F238E27FC236}">
                  <a16:creationId xmlns:a16="http://schemas.microsoft.com/office/drawing/2014/main" id="{36FCCA6B-099F-5267-B0A1-29FFABAF0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702" y="3631875"/>
              <a:ext cx="944255" cy="944255"/>
            </a:xfrm>
            <a:prstGeom prst="rect">
              <a:avLst/>
            </a:prstGeom>
          </p:spPr>
        </p:pic>
      </p:grpSp>
    </p:spTree>
    <p:extLst>
      <p:ext uri="{BB962C8B-B14F-4D97-AF65-F5344CB8AC3E}">
        <p14:creationId xmlns:p14="http://schemas.microsoft.com/office/powerpoint/2010/main" val="293540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2E0DA-0EAB-2BE9-F697-DA99922DF6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CBDB0-C49A-C571-B3B5-204D3587872D}"/>
              </a:ext>
            </a:extLst>
          </p:cNvPr>
          <p:cNvSpPr>
            <a:spLocks noGrp="1"/>
          </p:cNvSpPr>
          <p:nvPr>
            <p:ph type="title"/>
          </p:nvPr>
        </p:nvSpPr>
        <p:spPr/>
        <p:txBody>
          <a:bodyPr/>
          <a:lstStyle/>
          <a:p>
            <a:r>
              <a:rPr lang="en-GB"/>
              <a:t>TASK 7: triangulation</a:t>
            </a:r>
          </a:p>
        </p:txBody>
      </p:sp>
      <p:sp>
        <p:nvSpPr>
          <p:cNvPr id="3" name="Content Placeholder 2">
            <a:extLst>
              <a:ext uri="{FF2B5EF4-FFF2-40B4-BE49-F238E27FC236}">
                <a16:creationId xmlns:a16="http://schemas.microsoft.com/office/drawing/2014/main" id="{5F55058D-88E0-931D-1E44-B8C7E1D67A6D}"/>
              </a:ext>
            </a:extLst>
          </p:cNvPr>
          <p:cNvSpPr>
            <a:spLocks noGrp="1"/>
          </p:cNvSpPr>
          <p:nvPr>
            <p:ph idx="1"/>
          </p:nvPr>
        </p:nvSpPr>
        <p:spPr/>
        <p:txBody>
          <a:bodyPr/>
          <a:lstStyle/>
          <a:p>
            <a:r>
              <a:rPr lang="en-GB"/>
              <a:t>How should we use the range finder? </a:t>
            </a:r>
          </a:p>
        </p:txBody>
      </p:sp>
      <p:sp>
        <p:nvSpPr>
          <p:cNvPr id="4" name="Footer Placeholder 3">
            <a:extLst>
              <a:ext uri="{FF2B5EF4-FFF2-40B4-BE49-F238E27FC236}">
                <a16:creationId xmlns:a16="http://schemas.microsoft.com/office/drawing/2014/main" id="{FB6292B1-F4D3-BFAC-DE58-946F21F1F030}"/>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A28373AD-BFDC-D9F1-70D0-A611BE7465F2}"/>
              </a:ext>
            </a:extLst>
          </p:cNvPr>
          <p:cNvSpPr>
            <a:spLocks noGrp="1"/>
          </p:cNvSpPr>
          <p:nvPr>
            <p:ph type="sldNum" sz="quarter" idx="12"/>
          </p:nvPr>
        </p:nvSpPr>
        <p:spPr/>
        <p:txBody>
          <a:bodyPr/>
          <a:lstStyle/>
          <a:p>
            <a:fld id="{CD4428A2-4AF9-4643-9DDE-D12577DDFBF4}" type="slidenum">
              <a:rPr lang="da-DK" smtClean="0"/>
              <a:t>16</a:t>
            </a:fld>
            <a:endParaRPr lang="da-DK"/>
          </a:p>
        </p:txBody>
      </p:sp>
      <p:grpSp>
        <p:nvGrpSpPr>
          <p:cNvPr id="19" name="Group 18">
            <a:extLst>
              <a:ext uri="{FF2B5EF4-FFF2-40B4-BE49-F238E27FC236}">
                <a16:creationId xmlns:a16="http://schemas.microsoft.com/office/drawing/2014/main" id="{E19B1E75-D83A-9914-FBE4-CF2DC950D738}"/>
              </a:ext>
            </a:extLst>
          </p:cNvPr>
          <p:cNvGrpSpPr/>
          <p:nvPr/>
        </p:nvGrpSpPr>
        <p:grpSpPr>
          <a:xfrm>
            <a:off x="4815885" y="3261800"/>
            <a:ext cx="3278291" cy="3278528"/>
            <a:chOff x="4815885" y="3261800"/>
            <a:chExt cx="3278291" cy="3278528"/>
          </a:xfrm>
        </p:grpSpPr>
        <p:sp>
          <p:nvSpPr>
            <p:cNvPr id="38" name="Oval 37">
              <a:extLst>
                <a:ext uri="{FF2B5EF4-FFF2-40B4-BE49-F238E27FC236}">
                  <a16:creationId xmlns:a16="http://schemas.microsoft.com/office/drawing/2014/main" id="{2CB99DA5-2876-2179-5D41-18B34364E82B}"/>
                </a:ext>
              </a:extLst>
            </p:cNvPr>
            <p:cNvSpPr/>
            <p:nvPr/>
          </p:nvSpPr>
          <p:spPr>
            <a:xfrm>
              <a:off x="4815885" y="3261800"/>
              <a:ext cx="3278291" cy="3278528"/>
            </a:xfrm>
            <a:prstGeom prst="ellipse">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32" name="Picture 31">
              <a:extLst>
                <a:ext uri="{FF2B5EF4-FFF2-40B4-BE49-F238E27FC236}">
                  <a16:creationId xmlns:a16="http://schemas.microsoft.com/office/drawing/2014/main" id="{B99076FB-99E6-E898-D624-16A7FCDEA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640" y="4377674"/>
              <a:ext cx="1046780" cy="1046780"/>
            </a:xfrm>
            <a:prstGeom prst="rect">
              <a:avLst/>
            </a:prstGeom>
          </p:spPr>
        </p:pic>
      </p:grpSp>
      <p:grpSp>
        <p:nvGrpSpPr>
          <p:cNvPr id="20" name="Group 19">
            <a:extLst>
              <a:ext uri="{FF2B5EF4-FFF2-40B4-BE49-F238E27FC236}">
                <a16:creationId xmlns:a16="http://schemas.microsoft.com/office/drawing/2014/main" id="{2F6A9AB0-6446-5541-7FE5-155EBEF240B8}"/>
              </a:ext>
            </a:extLst>
          </p:cNvPr>
          <p:cNvGrpSpPr/>
          <p:nvPr/>
        </p:nvGrpSpPr>
        <p:grpSpPr>
          <a:xfrm>
            <a:off x="7248129" y="-664045"/>
            <a:ext cx="5769478" cy="5769896"/>
            <a:chOff x="7248129" y="-664045"/>
            <a:chExt cx="5769478" cy="5769896"/>
          </a:xfrm>
        </p:grpSpPr>
        <p:sp>
          <p:nvSpPr>
            <p:cNvPr id="11" name="Oval 10">
              <a:extLst>
                <a:ext uri="{FF2B5EF4-FFF2-40B4-BE49-F238E27FC236}">
                  <a16:creationId xmlns:a16="http://schemas.microsoft.com/office/drawing/2014/main" id="{3FB45D1D-7347-EE7C-3E5B-DF9A429568D0}"/>
                </a:ext>
              </a:extLst>
            </p:cNvPr>
            <p:cNvSpPr/>
            <p:nvPr/>
          </p:nvSpPr>
          <p:spPr>
            <a:xfrm>
              <a:off x="7248129" y="-664045"/>
              <a:ext cx="5769478" cy="5769896"/>
            </a:xfrm>
            <a:prstGeom prst="ellipse">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7" name="Picture 16">
              <a:extLst>
                <a:ext uri="{FF2B5EF4-FFF2-40B4-BE49-F238E27FC236}">
                  <a16:creationId xmlns:a16="http://schemas.microsoft.com/office/drawing/2014/main" id="{D126D7E4-D6D2-F335-6B19-32C05DFB6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77" y="1697513"/>
              <a:ext cx="1046780" cy="1046780"/>
            </a:xfrm>
            <a:prstGeom prst="rect">
              <a:avLst/>
            </a:prstGeom>
          </p:spPr>
        </p:pic>
      </p:grpSp>
      <p:grpSp>
        <p:nvGrpSpPr>
          <p:cNvPr id="23" name="Group 22">
            <a:extLst>
              <a:ext uri="{FF2B5EF4-FFF2-40B4-BE49-F238E27FC236}">
                <a16:creationId xmlns:a16="http://schemas.microsoft.com/office/drawing/2014/main" id="{1FDB59F6-37E8-989E-FFCA-5231725F13EB}"/>
              </a:ext>
            </a:extLst>
          </p:cNvPr>
          <p:cNvGrpSpPr/>
          <p:nvPr/>
        </p:nvGrpSpPr>
        <p:grpSpPr>
          <a:xfrm>
            <a:off x="7677402" y="2489831"/>
            <a:ext cx="4792154" cy="4792498"/>
            <a:chOff x="7677402" y="2489831"/>
            <a:chExt cx="4792154" cy="4792498"/>
          </a:xfrm>
        </p:grpSpPr>
        <p:sp>
          <p:nvSpPr>
            <p:cNvPr id="8" name="Oval 7">
              <a:extLst>
                <a:ext uri="{FF2B5EF4-FFF2-40B4-BE49-F238E27FC236}">
                  <a16:creationId xmlns:a16="http://schemas.microsoft.com/office/drawing/2014/main" id="{91F08EB5-0370-E3AA-1409-52220C952F5B}"/>
                </a:ext>
              </a:extLst>
            </p:cNvPr>
            <p:cNvSpPr/>
            <p:nvPr/>
          </p:nvSpPr>
          <p:spPr>
            <a:xfrm>
              <a:off x="7677402" y="2489831"/>
              <a:ext cx="4792154" cy="4792498"/>
            </a:xfrm>
            <a:prstGeom prst="ellipse">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Picture 8">
              <a:extLst>
                <a:ext uri="{FF2B5EF4-FFF2-40B4-BE49-F238E27FC236}">
                  <a16:creationId xmlns:a16="http://schemas.microsoft.com/office/drawing/2014/main" id="{88A5931D-7DC8-EA36-39D7-EEF6A4D7B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088" y="4362690"/>
              <a:ext cx="1046780" cy="1046780"/>
            </a:xfrm>
            <a:prstGeom prst="rect">
              <a:avLst/>
            </a:prstGeom>
          </p:spPr>
        </p:pic>
      </p:grpSp>
      <p:pic>
        <p:nvPicPr>
          <p:cNvPr id="34" name="Picture 33" descr="A grey rhinoceros head on a red circle&#10;&#10;Description automatically generated">
            <a:extLst>
              <a:ext uri="{FF2B5EF4-FFF2-40B4-BE49-F238E27FC236}">
                <a16:creationId xmlns:a16="http://schemas.microsoft.com/office/drawing/2014/main" id="{37520379-932C-B006-5062-D49BF85B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830" y="3495271"/>
            <a:ext cx="944255" cy="944255"/>
          </a:xfrm>
          <a:prstGeom prst="rect">
            <a:avLst/>
          </a:prstGeom>
        </p:spPr>
      </p:pic>
    </p:spTree>
    <p:extLst>
      <p:ext uri="{BB962C8B-B14F-4D97-AF65-F5344CB8AC3E}">
        <p14:creationId xmlns:p14="http://schemas.microsoft.com/office/powerpoint/2010/main" val="88782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F45E0-CF00-AD3F-F265-03EBA165D3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9C5AC-05C5-D82C-D1B4-AEAF2C5814FC}"/>
              </a:ext>
            </a:extLst>
          </p:cNvPr>
          <p:cNvSpPr>
            <a:spLocks noGrp="1"/>
          </p:cNvSpPr>
          <p:nvPr>
            <p:ph type="title"/>
          </p:nvPr>
        </p:nvSpPr>
        <p:spPr/>
        <p:txBody>
          <a:bodyPr/>
          <a:lstStyle/>
          <a:p>
            <a:r>
              <a:rPr lang="en-GB"/>
              <a:t>TASK 7: triangulation</a:t>
            </a:r>
          </a:p>
        </p:txBody>
      </p:sp>
      <p:sp>
        <p:nvSpPr>
          <p:cNvPr id="3" name="Content Placeholder 2">
            <a:extLst>
              <a:ext uri="{FF2B5EF4-FFF2-40B4-BE49-F238E27FC236}">
                <a16:creationId xmlns:a16="http://schemas.microsoft.com/office/drawing/2014/main" id="{3865D02D-C1F3-C8C3-40A5-CC7BF30D0C9F}"/>
              </a:ext>
            </a:extLst>
          </p:cNvPr>
          <p:cNvSpPr>
            <a:spLocks noGrp="1"/>
          </p:cNvSpPr>
          <p:nvPr>
            <p:ph idx="1"/>
          </p:nvPr>
        </p:nvSpPr>
        <p:spPr/>
        <p:txBody>
          <a:bodyPr/>
          <a:lstStyle/>
          <a:p>
            <a:r>
              <a:rPr lang="en-GB"/>
              <a:t>How should we use the range finder? </a:t>
            </a:r>
          </a:p>
        </p:txBody>
      </p:sp>
      <p:sp>
        <p:nvSpPr>
          <p:cNvPr id="4" name="Footer Placeholder 3">
            <a:extLst>
              <a:ext uri="{FF2B5EF4-FFF2-40B4-BE49-F238E27FC236}">
                <a16:creationId xmlns:a16="http://schemas.microsoft.com/office/drawing/2014/main" id="{08DA8910-823C-00EE-16D2-606322C43D1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440B33AA-BA1A-312B-032B-1B1CF2EF1C3D}"/>
              </a:ext>
            </a:extLst>
          </p:cNvPr>
          <p:cNvSpPr>
            <a:spLocks noGrp="1"/>
          </p:cNvSpPr>
          <p:nvPr>
            <p:ph type="sldNum" sz="quarter" idx="12"/>
          </p:nvPr>
        </p:nvSpPr>
        <p:spPr/>
        <p:txBody>
          <a:bodyPr/>
          <a:lstStyle/>
          <a:p>
            <a:fld id="{CD4428A2-4AF9-4643-9DDE-D12577DDFBF4}" type="slidenum">
              <a:rPr lang="da-DK" smtClean="0"/>
              <a:t>17</a:t>
            </a:fld>
            <a:endParaRPr lang="da-DK"/>
          </a:p>
        </p:txBody>
      </p:sp>
      <p:sp>
        <p:nvSpPr>
          <p:cNvPr id="38" name="Oval 37">
            <a:extLst>
              <a:ext uri="{FF2B5EF4-FFF2-40B4-BE49-F238E27FC236}">
                <a16:creationId xmlns:a16="http://schemas.microsoft.com/office/drawing/2014/main" id="{E4AD8B6A-B196-ABA0-58BC-7A62D70289E3}"/>
              </a:ext>
            </a:extLst>
          </p:cNvPr>
          <p:cNvSpPr/>
          <p:nvPr/>
        </p:nvSpPr>
        <p:spPr>
          <a:xfrm>
            <a:off x="6067882" y="3529136"/>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65" name="Group 64">
            <a:extLst>
              <a:ext uri="{FF2B5EF4-FFF2-40B4-BE49-F238E27FC236}">
                <a16:creationId xmlns:a16="http://schemas.microsoft.com/office/drawing/2014/main" id="{20DD5A7E-9AB3-180E-72C4-DC0BE6BD3217}"/>
              </a:ext>
            </a:extLst>
          </p:cNvPr>
          <p:cNvGrpSpPr/>
          <p:nvPr/>
        </p:nvGrpSpPr>
        <p:grpSpPr>
          <a:xfrm>
            <a:off x="5447928" y="2924944"/>
            <a:ext cx="3052220" cy="3110417"/>
            <a:chOff x="5447928" y="2924944"/>
            <a:chExt cx="3052220" cy="3110417"/>
          </a:xfrm>
        </p:grpSpPr>
        <p:sp>
          <p:nvSpPr>
            <p:cNvPr id="13" name="Oval 12">
              <a:extLst>
                <a:ext uri="{FF2B5EF4-FFF2-40B4-BE49-F238E27FC236}">
                  <a16:creationId xmlns:a16="http://schemas.microsoft.com/office/drawing/2014/main" id="{EBA056F1-59D9-4DA1-251E-9D1E74645561}"/>
                </a:ext>
              </a:extLst>
            </p:cNvPr>
            <p:cNvSpPr/>
            <p:nvPr/>
          </p:nvSpPr>
          <p:spPr>
            <a:xfrm>
              <a:off x="6686006" y="2924944"/>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4" name="Picture 13">
              <a:extLst>
                <a:ext uri="{FF2B5EF4-FFF2-40B4-BE49-F238E27FC236}">
                  <a16:creationId xmlns:a16="http://schemas.microsoft.com/office/drawing/2014/main" id="{A404EC8D-3E00-A197-C658-0B8285191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443" y="3542447"/>
              <a:ext cx="579268" cy="579267"/>
            </a:xfrm>
            <a:prstGeom prst="rect">
              <a:avLst/>
            </a:prstGeom>
          </p:spPr>
        </p:pic>
        <p:sp>
          <p:nvSpPr>
            <p:cNvPr id="16" name="Oval 15">
              <a:extLst>
                <a:ext uri="{FF2B5EF4-FFF2-40B4-BE49-F238E27FC236}">
                  <a16:creationId xmlns:a16="http://schemas.microsoft.com/office/drawing/2014/main" id="{6AF93C9B-056D-804A-85DD-68CDB26C6429}"/>
                </a:ext>
              </a:extLst>
            </p:cNvPr>
            <p:cNvSpPr/>
            <p:nvPr/>
          </p:nvSpPr>
          <p:spPr>
            <a:xfrm>
              <a:off x="6672064" y="4221088"/>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8" name="Picture 17">
              <a:extLst>
                <a:ext uri="{FF2B5EF4-FFF2-40B4-BE49-F238E27FC236}">
                  <a16:creationId xmlns:a16="http://schemas.microsoft.com/office/drawing/2014/main" id="{DC10C70E-EE4B-A02E-ACD7-D5A5D6D35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501" y="4838591"/>
              <a:ext cx="579268" cy="579267"/>
            </a:xfrm>
            <a:prstGeom prst="rect">
              <a:avLst/>
            </a:prstGeom>
          </p:spPr>
        </p:pic>
        <p:sp>
          <p:nvSpPr>
            <p:cNvPr id="20" name="Oval 19">
              <a:extLst>
                <a:ext uri="{FF2B5EF4-FFF2-40B4-BE49-F238E27FC236}">
                  <a16:creationId xmlns:a16="http://schemas.microsoft.com/office/drawing/2014/main" id="{6DB01D1E-6D90-E379-2A50-F7E843841889}"/>
                </a:ext>
              </a:extLst>
            </p:cNvPr>
            <p:cNvSpPr/>
            <p:nvPr/>
          </p:nvSpPr>
          <p:spPr>
            <a:xfrm>
              <a:off x="5447928" y="2924944"/>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1" name="Picture 20">
              <a:extLst>
                <a:ext uri="{FF2B5EF4-FFF2-40B4-BE49-F238E27FC236}">
                  <a16:creationId xmlns:a16="http://schemas.microsoft.com/office/drawing/2014/main" id="{B47055AF-2503-A927-81F3-839705AD7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365" y="3542447"/>
              <a:ext cx="579268" cy="579267"/>
            </a:xfrm>
            <a:prstGeom prst="rect">
              <a:avLst/>
            </a:prstGeom>
          </p:spPr>
        </p:pic>
        <p:sp>
          <p:nvSpPr>
            <p:cNvPr id="23" name="Oval 22">
              <a:extLst>
                <a:ext uri="{FF2B5EF4-FFF2-40B4-BE49-F238E27FC236}">
                  <a16:creationId xmlns:a16="http://schemas.microsoft.com/office/drawing/2014/main" id="{A2DD6012-9872-A70D-56E8-8D100A951B7F}"/>
                </a:ext>
              </a:extLst>
            </p:cNvPr>
            <p:cNvSpPr/>
            <p:nvPr/>
          </p:nvSpPr>
          <p:spPr>
            <a:xfrm>
              <a:off x="5447928" y="4163153"/>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4" name="Picture 23">
              <a:extLst>
                <a:ext uri="{FF2B5EF4-FFF2-40B4-BE49-F238E27FC236}">
                  <a16:creationId xmlns:a16="http://schemas.microsoft.com/office/drawing/2014/main" id="{A146AF8F-F7F4-4049-9EB7-0D94A73FD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365" y="4780656"/>
              <a:ext cx="579268" cy="579267"/>
            </a:xfrm>
            <a:prstGeom prst="rect">
              <a:avLst/>
            </a:prstGeom>
          </p:spPr>
        </p:pic>
      </p:grpSp>
      <p:pic>
        <p:nvPicPr>
          <p:cNvPr id="32" name="Picture 31">
            <a:extLst>
              <a:ext uri="{FF2B5EF4-FFF2-40B4-BE49-F238E27FC236}">
                <a16:creationId xmlns:a16="http://schemas.microsoft.com/office/drawing/2014/main" id="{1B1B301D-CD7F-7224-6B9F-FD07F8153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319" y="4146639"/>
            <a:ext cx="579268" cy="579267"/>
          </a:xfrm>
          <a:prstGeom prst="rect">
            <a:avLst/>
          </a:prstGeom>
        </p:spPr>
      </p:pic>
      <p:grpSp>
        <p:nvGrpSpPr>
          <p:cNvPr id="60" name="Group 59">
            <a:extLst>
              <a:ext uri="{FF2B5EF4-FFF2-40B4-BE49-F238E27FC236}">
                <a16:creationId xmlns:a16="http://schemas.microsoft.com/office/drawing/2014/main" id="{EEDE87EA-18A8-60BD-FC5D-658566B9339B}"/>
              </a:ext>
            </a:extLst>
          </p:cNvPr>
          <p:cNvGrpSpPr/>
          <p:nvPr/>
        </p:nvGrpSpPr>
        <p:grpSpPr>
          <a:xfrm>
            <a:off x="6068116" y="2276872"/>
            <a:ext cx="3052220" cy="3110417"/>
            <a:chOff x="9139780" y="1873791"/>
            <a:chExt cx="3052220" cy="3110417"/>
          </a:xfrm>
        </p:grpSpPr>
        <p:sp>
          <p:nvSpPr>
            <p:cNvPr id="6" name="Oval 5">
              <a:extLst>
                <a:ext uri="{FF2B5EF4-FFF2-40B4-BE49-F238E27FC236}">
                  <a16:creationId xmlns:a16="http://schemas.microsoft.com/office/drawing/2014/main" id="{098FF1F7-0B94-6424-8613-3F4A46BEF342}"/>
                </a:ext>
              </a:extLst>
            </p:cNvPr>
            <p:cNvSpPr/>
            <p:nvPr/>
          </p:nvSpPr>
          <p:spPr>
            <a:xfrm>
              <a:off x="10377858" y="1873791"/>
              <a:ext cx="1814142" cy="1814273"/>
            </a:xfrm>
            <a:prstGeom prst="ellipse">
              <a:avLst/>
            </a:prstGeom>
            <a:solidFill>
              <a:srgbClr val="92D05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1" name="Picture 50">
              <a:extLst>
                <a:ext uri="{FF2B5EF4-FFF2-40B4-BE49-F238E27FC236}">
                  <a16:creationId xmlns:a16="http://schemas.microsoft.com/office/drawing/2014/main" id="{CEE20759-B65C-A4C3-5ADA-22C923D8D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295" y="2491294"/>
              <a:ext cx="579268" cy="579267"/>
            </a:xfrm>
            <a:prstGeom prst="rect">
              <a:avLst/>
            </a:prstGeom>
          </p:spPr>
        </p:pic>
        <p:sp>
          <p:nvSpPr>
            <p:cNvPr id="7" name="Oval 6">
              <a:extLst>
                <a:ext uri="{FF2B5EF4-FFF2-40B4-BE49-F238E27FC236}">
                  <a16:creationId xmlns:a16="http://schemas.microsoft.com/office/drawing/2014/main" id="{0D00387D-7CF7-2C29-0D7F-0C171155C35B}"/>
                </a:ext>
              </a:extLst>
            </p:cNvPr>
            <p:cNvSpPr/>
            <p:nvPr/>
          </p:nvSpPr>
          <p:spPr>
            <a:xfrm>
              <a:off x="10363916" y="3169935"/>
              <a:ext cx="1814142" cy="1814273"/>
            </a:xfrm>
            <a:prstGeom prst="ellipse">
              <a:avLst/>
            </a:prstGeom>
            <a:solidFill>
              <a:srgbClr val="92D05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3" name="Picture 52">
              <a:extLst>
                <a:ext uri="{FF2B5EF4-FFF2-40B4-BE49-F238E27FC236}">
                  <a16:creationId xmlns:a16="http://schemas.microsoft.com/office/drawing/2014/main" id="{A4035562-B262-2D40-C5BE-ED0788620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1353" y="3787438"/>
              <a:ext cx="579268" cy="579267"/>
            </a:xfrm>
            <a:prstGeom prst="rect">
              <a:avLst/>
            </a:prstGeom>
          </p:spPr>
        </p:pic>
        <p:sp>
          <p:nvSpPr>
            <p:cNvPr id="8" name="Oval 7">
              <a:extLst>
                <a:ext uri="{FF2B5EF4-FFF2-40B4-BE49-F238E27FC236}">
                  <a16:creationId xmlns:a16="http://schemas.microsoft.com/office/drawing/2014/main" id="{3BACED82-FCD6-A619-0138-6D27D52143AB}"/>
                </a:ext>
              </a:extLst>
            </p:cNvPr>
            <p:cNvSpPr/>
            <p:nvPr/>
          </p:nvSpPr>
          <p:spPr>
            <a:xfrm>
              <a:off x="9139780" y="1873791"/>
              <a:ext cx="1814142" cy="1814273"/>
            </a:xfrm>
            <a:prstGeom prst="ellipse">
              <a:avLst/>
            </a:prstGeom>
            <a:solidFill>
              <a:srgbClr val="92D05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5" name="Picture 54">
              <a:extLst>
                <a:ext uri="{FF2B5EF4-FFF2-40B4-BE49-F238E27FC236}">
                  <a16:creationId xmlns:a16="http://schemas.microsoft.com/office/drawing/2014/main" id="{ECEDFB38-B7FA-BDE9-C3F5-AB75F6115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217" y="2491294"/>
              <a:ext cx="579268" cy="579267"/>
            </a:xfrm>
            <a:prstGeom prst="rect">
              <a:avLst/>
            </a:prstGeom>
          </p:spPr>
        </p:pic>
      </p:grpSp>
    </p:spTree>
    <p:extLst>
      <p:ext uri="{BB962C8B-B14F-4D97-AF65-F5344CB8AC3E}">
        <p14:creationId xmlns:p14="http://schemas.microsoft.com/office/powerpoint/2010/main" val="398715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9766C-8DBC-C8CB-FE6E-B310147FF3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2C392-6745-98D3-80BE-D2B8D9F0F182}"/>
              </a:ext>
            </a:extLst>
          </p:cNvPr>
          <p:cNvSpPr>
            <a:spLocks noGrp="1"/>
          </p:cNvSpPr>
          <p:nvPr>
            <p:ph type="title"/>
          </p:nvPr>
        </p:nvSpPr>
        <p:spPr/>
        <p:txBody>
          <a:bodyPr/>
          <a:lstStyle/>
          <a:p>
            <a:r>
              <a:rPr lang="en-GB"/>
              <a:t>TASK 8: run the triangulation search</a:t>
            </a:r>
          </a:p>
        </p:txBody>
      </p:sp>
      <p:sp>
        <p:nvSpPr>
          <p:cNvPr id="3" name="Content Placeholder 2">
            <a:extLst>
              <a:ext uri="{FF2B5EF4-FFF2-40B4-BE49-F238E27FC236}">
                <a16:creationId xmlns:a16="http://schemas.microsoft.com/office/drawing/2014/main" id="{3678BE08-2889-48D9-D7CF-C02CD137DB6A}"/>
              </a:ext>
            </a:extLst>
          </p:cNvPr>
          <p:cNvSpPr>
            <a:spLocks noGrp="1"/>
          </p:cNvSpPr>
          <p:nvPr>
            <p:ph idx="1"/>
          </p:nvPr>
        </p:nvSpPr>
        <p:spPr/>
        <p:txBody>
          <a:bodyPr/>
          <a:lstStyle/>
          <a:p>
            <a:r>
              <a:rPr lang="en-GB"/>
              <a:t>Can you find any rhino?</a:t>
            </a:r>
          </a:p>
          <a:p>
            <a:r>
              <a:rPr lang="en-GB"/>
              <a:t>Is it more efficient than the lawnmower search?</a:t>
            </a:r>
          </a:p>
          <a:p>
            <a:r>
              <a:rPr lang="en-GB"/>
              <a:t>Do you think a rhino ranger finder is something we can build? </a:t>
            </a:r>
          </a:p>
        </p:txBody>
      </p:sp>
      <p:sp>
        <p:nvSpPr>
          <p:cNvPr id="4" name="Footer Placeholder 3">
            <a:extLst>
              <a:ext uri="{FF2B5EF4-FFF2-40B4-BE49-F238E27FC236}">
                <a16:creationId xmlns:a16="http://schemas.microsoft.com/office/drawing/2014/main" id="{C543E908-DC6E-B685-63D8-5E33EDB12998}"/>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8995EBA0-DB04-5FE2-9B6D-1AC87E63EFF9}"/>
              </a:ext>
            </a:extLst>
          </p:cNvPr>
          <p:cNvSpPr>
            <a:spLocks noGrp="1"/>
          </p:cNvSpPr>
          <p:nvPr>
            <p:ph type="sldNum" sz="quarter" idx="12"/>
          </p:nvPr>
        </p:nvSpPr>
        <p:spPr/>
        <p:txBody>
          <a:bodyPr/>
          <a:lstStyle/>
          <a:p>
            <a:fld id="{CD4428A2-4AF9-4643-9DDE-D12577DDFBF4}" type="slidenum">
              <a:rPr lang="da-DK" smtClean="0"/>
              <a:t>18</a:t>
            </a:fld>
            <a:endParaRPr lang="da-DK"/>
          </a:p>
        </p:txBody>
      </p:sp>
    </p:spTree>
    <p:extLst>
      <p:ext uri="{BB962C8B-B14F-4D97-AF65-F5344CB8AC3E}">
        <p14:creationId xmlns:p14="http://schemas.microsoft.com/office/powerpoint/2010/main" val="345020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EA2B0-13C8-35EC-FAC0-2B660C01CE1B}"/>
              </a:ext>
            </a:extLst>
          </p:cNvPr>
          <p:cNvSpPr>
            <a:spLocks noGrp="1"/>
          </p:cNvSpPr>
          <p:nvPr>
            <p:ph type="title"/>
          </p:nvPr>
        </p:nvSpPr>
        <p:spPr/>
        <p:txBody>
          <a:bodyPr/>
          <a:lstStyle/>
          <a:p>
            <a:r>
              <a:rPr lang="en-GB"/>
              <a:t>Conclusion</a:t>
            </a:r>
          </a:p>
        </p:txBody>
      </p:sp>
      <p:sp>
        <p:nvSpPr>
          <p:cNvPr id="3" name="Content Placeholder 2">
            <a:extLst>
              <a:ext uri="{FF2B5EF4-FFF2-40B4-BE49-F238E27FC236}">
                <a16:creationId xmlns:a16="http://schemas.microsoft.com/office/drawing/2014/main" id="{CC091B11-D119-044C-0B9D-8105F80BFAEE}"/>
              </a:ext>
            </a:extLst>
          </p:cNvPr>
          <p:cNvSpPr>
            <a:spLocks noGrp="1"/>
          </p:cNvSpPr>
          <p:nvPr>
            <p:ph idx="1"/>
          </p:nvPr>
        </p:nvSpPr>
        <p:spPr/>
        <p:txBody>
          <a:bodyPr/>
          <a:lstStyle/>
          <a:p>
            <a:pPr marL="0" indent="0" algn="ctr">
              <a:buNone/>
            </a:pPr>
            <a:r>
              <a:rPr lang="en-GB" sz="3200" b="1">
                <a:solidFill>
                  <a:schemeClr val="accent1"/>
                </a:solidFill>
              </a:rPr>
              <a:t>Give an overview of how to design and conduct a safe semi-autonomous drone (quadcopter) operation in the context of wildlife conservation.</a:t>
            </a:r>
          </a:p>
          <a:p>
            <a:pPr lvl="1"/>
            <a:endParaRPr lang="en-GB"/>
          </a:p>
          <a:p>
            <a:pPr lvl="1"/>
            <a:r>
              <a:rPr lang="en-GB"/>
              <a:t>Autopilot software and simulation (</a:t>
            </a:r>
            <a:r>
              <a:rPr lang="en-GB" err="1"/>
              <a:t>Ardupilot</a:t>
            </a:r>
            <a:r>
              <a:rPr lang="en-GB"/>
              <a:t>)</a:t>
            </a:r>
          </a:p>
          <a:p>
            <a:pPr lvl="1"/>
            <a:r>
              <a:rPr lang="en-GB"/>
              <a:t>Ground Control Station software (Mission planner)</a:t>
            </a:r>
          </a:p>
          <a:p>
            <a:pPr lvl="1"/>
            <a:r>
              <a:rPr lang="en-GB"/>
              <a:t>Communication protocol (</a:t>
            </a:r>
            <a:r>
              <a:rPr lang="en-GB" err="1"/>
              <a:t>Mavlink</a:t>
            </a:r>
            <a:r>
              <a:rPr lang="en-GB"/>
              <a:t>)</a:t>
            </a:r>
          </a:p>
          <a:p>
            <a:pPr lvl="1"/>
            <a:r>
              <a:rPr lang="en-GB"/>
              <a:t>Safe operation (SORA)</a:t>
            </a:r>
          </a:p>
          <a:p>
            <a:pPr lvl="1"/>
            <a:r>
              <a:rPr lang="en-GB"/>
              <a:t>Practical work</a:t>
            </a:r>
          </a:p>
          <a:p>
            <a:pPr lvl="1"/>
            <a:endParaRPr lang="en-GB"/>
          </a:p>
          <a:p>
            <a:pPr lvl="1"/>
            <a:endParaRPr lang="en-GB"/>
          </a:p>
        </p:txBody>
      </p:sp>
      <p:sp>
        <p:nvSpPr>
          <p:cNvPr id="4" name="Footer Placeholder 3">
            <a:extLst>
              <a:ext uri="{FF2B5EF4-FFF2-40B4-BE49-F238E27FC236}">
                <a16:creationId xmlns:a16="http://schemas.microsoft.com/office/drawing/2014/main" id="{84DD4C80-4CE6-9622-0B86-BD518A6E6AD6}"/>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80E624B5-974F-1CBB-39BC-FA7E162E3067}"/>
              </a:ext>
            </a:extLst>
          </p:cNvPr>
          <p:cNvSpPr>
            <a:spLocks noGrp="1"/>
          </p:cNvSpPr>
          <p:nvPr>
            <p:ph type="sldNum" sz="quarter" idx="12"/>
          </p:nvPr>
        </p:nvSpPr>
        <p:spPr/>
        <p:txBody>
          <a:bodyPr/>
          <a:lstStyle/>
          <a:p>
            <a:fld id="{CD4428A2-4AF9-4643-9DDE-D12577DDFBF4}" type="slidenum">
              <a:rPr lang="da-DK" smtClean="0"/>
              <a:pPr/>
              <a:t>19</a:t>
            </a:fld>
            <a:endParaRPr lang="da-DK"/>
          </a:p>
        </p:txBody>
      </p:sp>
    </p:spTree>
    <p:extLst>
      <p:ext uri="{BB962C8B-B14F-4D97-AF65-F5344CB8AC3E}">
        <p14:creationId xmlns:p14="http://schemas.microsoft.com/office/powerpoint/2010/main" val="276635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AA54-03A9-F605-C136-1B984AED738B}"/>
              </a:ext>
            </a:extLst>
          </p:cNvPr>
          <p:cNvSpPr>
            <a:spLocks noGrp="1"/>
          </p:cNvSpPr>
          <p:nvPr>
            <p:ph type="title"/>
          </p:nvPr>
        </p:nvSpPr>
        <p:spPr/>
        <p:txBody>
          <a:bodyPr/>
          <a:lstStyle/>
          <a:p>
            <a:r>
              <a:rPr lang="en-GB"/>
              <a:t>Background</a:t>
            </a:r>
          </a:p>
        </p:txBody>
      </p:sp>
      <p:sp>
        <p:nvSpPr>
          <p:cNvPr id="3" name="Content Placeholder 2">
            <a:extLst>
              <a:ext uri="{FF2B5EF4-FFF2-40B4-BE49-F238E27FC236}">
                <a16:creationId xmlns:a16="http://schemas.microsoft.com/office/drawing/2014/main" id="{A9C057F7-47CC-4197-B922-918605918E16}"/>
              </a:ext>
            </a:extLst>
          </p:cNvPr>
          <p:cNvSpPr>
            <a:spLocks noGrp="1"/>
          </p:cNvSpPr>
          <p:nvPr>
            <p:ph idx="1"/>
          </p:nvPr>
        </p:nvSpPr>
        <p:spPr/>
        <p:txBody>
          <a:bodyPr/>
          <a:lstStyle/>
          <a:p>
            <a:r>
              <a:rPr lang="en-GB"/>
              <a:t>Ol Pejeta is home to the last two remaining northern white rhinos, and a sanctuary for over 165 critically endangered black rhinos.</a:t>
            </a:r>
          </a:p>
          <a:p>
            <a:r>
              <a:rPr lang="en-GB"/>
              <a:t>The black rhinos need to be seen every 3 days.</a:t>
            </a:r>
          </a:p>
          <a:p>
            <a:r>
              <a:rPr lang="en-GB"/>
              <a:t>If that’s not the case, search parties are sent out in the parc until they find the missing rhino.</a:t>
            </a:r>
          </a:p>
          <a:p>
            <a:r>
              <a:rPr lang="en-GB"/>
              <a:t>Drones might be able to help this effort!</a:t>
            </a:r>
          </a:p>
          <a:p>
            <a:endParaRPr lang="en-GB"/>
          </a:p>
        </p:txBody>
      </p:sp>
      <p:sp>
        <p:nvSpPr>
          <p:cNvPr id="4" name="Footer Placeholder 3">
            <a:extLst>
              <a:ext uri="{FF2B5EF4-FFF2-40B4-BE49-F238E27FC236}">
                <a16:creationId xmlns:a16="http://schemas.microsoft.com/office/drawing/2014/main" id="{A6E79580-EA37-371D-EA67-6FD0361EA741}"/>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0DC120A0-5E8B-CF76-DE72-469AF90C7FCA}"/>
              </a:ext>
            </a:extLst>
          </p:cNvPr>
          <p:cNvSpPr>
            <a:spLocks noGrp="1"/>
          </p:cNvSpPr>
          <p:nvPr>
            <p:ph type="sldNum" sz="quarter" idx="12"/>
          </p:nvPr>
        </p:nvSpPr>
        <p:spPr/>
        <p:txBody>
          <a:bodyPr/>
          <a:lstStyle/>
          <a:p>
            <a:fld id="{CD4428A2-4AF9-4643-9DDE-D12577DDFBF4}" type="slidenum">
              <a:rPr lang="da-DK" smtClean="0"/>
              <a:t>2</a:t>
            </a:fld>
            <a:endParaRPr lang="da-DK"/>
          </a:p>
        </p:txBody>
      </p:sp>
    </p:spTree>
    <p:extLst>
      <p:ext uri="{BB962C8B-B14F-4D97-AF65-F5344CB8AC3E}">
        <p14:creationId xmlns:p14="http://schemas.microsoft.com/office/powerpoint/2010/main" val="1564485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A1A8-C5D8-1F96-8869-7FA226278328}"/>
              </a:ext>
            </a:extLst>
          </p:cNvPr>
          <p:cNvSpPr>
            <a:spLocks noGrp="1"/>
          </p:cNvSpPr>
          <p:nvPr>
            <p:ph type="title"/>
          </p:nvPr>
        </p:nvSpPr>
        <p:spPr/>
        <p:txBody>
          <a:bodyPr/>
          <a:lstStyle/>
          <a:p>
            <a:r>
              <a:rPr lang="en-GB"/>
              <a:t>Accessing the sensor</a:t>
            </a:r>
          </a:p>
        </p:txBody>
      </p:sp>
      <p:sp>
        <p:nvSpPr>
          <p:cNvPr id="3" name="Content Placeholder 2">
            <a:extLst>
              <a:ext uri="{FF2B5EF4-FFF2-40B4-BE49-F238E27FC236}">
                <a16:creationId xmlns:a16="http://schemas.microsoft.com/office/drawing/2014/main" id="{988A0857-7DC6-266F-4919-01A6806B45F8}"/>
              </a:ext>
            </a:extLst>
          </p:cNvPr>
          <p:cNvSpPr>
            <a:spLocks noGrp="1"/>
          </p:cNvSpPr>
          <p:nvPr>
            <p:ph idx="1"/>
          </p:nvPr>
        </p:nvSpPr>
        <p:spPr>
          <a:xfrm>
            <a:off x="838200" y="1825625"/>
            <a:ext cx="10515600" cy="1927501"/>
          </a:xfrm>
        </p:spPr>
        <p:txBody>
          <a:bodyPr numCol="2"/>
          <a:lstStyle/>
          <a:p>
            <a:r>
              <a:rPr lang="en-GB"/>
              <a:t>Send a sense request to the sensor.</a:t>
            </a:r>
          </a:p>
          <a:p>
            <a:r>
              <a:rPr lang="en-GB"/>
              <a:t>Returns</a:t>
            </a:r>
          </a:p>
          <a:p>
            <a:pPr lvl="1"/>
            <a:r>
              <a:rPr lang="en-GB"/>
              <a:t>{"state": "</a:t>
            </a:r>
            <a:r>
              <a:rPr lang="en-GB" err="1"/>
              <a:t>out_of_range</a:t>
            </a:r>
            <a:r>
              <a:rPr lang="en-GB"/>
              <a:t>", "distance": -1}</a:t>
            </a:r>
          </a:p>
          <a:p>
            <a:pPr lvl="1"/>
            <a:r>
              <a:rPr lang="en-GB"/>
              <a:t>{"state": "found", "distance": &lt;</a:t>
            </a:r>
            <a:r>
              <a:rPr lang="en-GB" err="1"/>
              <a:t>dist</a:t>
            </a:r>
            <a:r>
              <a:rPr lang="en-GB"/>
              <a:t>&gt;}</a:t>
            </a:r>
          </a:p>
          <a:p>
            <a:pPr lvl="1"/>
            <a:r>
              <a:rPr lang="en-GB"/>
              <a:t>{"state": "</a:t>
            </a:r>
            <a:r>
              <a:rPr lang="en-GB" err="1"/>
              <a:t>in_range</a:t>
            </a:r>
            <a:r>
              <a:rPr lang="en-GB"/>
              <a:t>", "distance": &lt;</a:t>
            </a:r>
            <a:r>
              <a:rPr lang="en-GB" err="1"/>
              <a:t>dist</a:t>
            </a:r>
            <a:r>
              <a:rPr lang="en-GB"/>
              <a:t>&gt;}</a:t>
            </a:r>
          </a:p>
          <a:p>
            <a:r>
              <a:rPr lang="en-GB"/>
              <a:t>Sensor characteristics </a:t>
            </a:r>
          </a:p>
          <a:p>
            <a:pPr lvl="1"/>
            <a:r>
              <a:rPr lang="en-GB"/>
              <a:t>The range sensor has a detection range of </a:t>
            </a:r>
            <a:r>
              <a:rPr lang="en-GB" b="1">
                <a:solidFill>
                  <a:schemeClr val="accent1"/>
                </a:solidFill>
              </a:rPr>
              <a:t>200m</a:t>
            </a:r>
            <a:r>
              <a:rPr lang="en-GB"/>
              <a:t>.</a:t>
            </a:r>
          </a:p>
          <a:p>
            <a:pPr lvl="1"/>
            <a:r>
              <a:rPr lang="en-GB"/>
              <a:t>The camera has a field of view of </a:t>
            </a:r>
            <a:r>
              <a:rPr lang="en-GB" b="1">
                <a:solidFill>
                  <a:schemeClr val="accent1"/>
                </a:solidFill>
              </a:rPr>
              <a:t>50m</a:t>
            </a:r>
            <a:r>
              <a:rPr lang="en-GB"/>
              <a:t> on the ground.</a:t>
            </a:r>
          </a:p>
          <a:p>
            <a:endParaRPr lang="en-GB"/>
          </a:p>
        </p:txBody>
      </p:sp>
      <p:sp>
        <p:nvSpPr>
          <p:cNvPr id="4" name="Footer Placeholder 3">
            <a:extLst>
              <a:ext uri="{FF2B5EF4-FFF2-40B4-BE49-F238E27FC236}">
                <a16:creationId xmlns:a16="http://schemas.microsoft.com/office/drawing/2014/main" id="{AD8E6384-0966-D193-C40B-EF80B1C6CF2C}"/>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BE3BFB9C-E614-B31B-5BE6-3B4B934B48A4}"/>
              </a:ext>
            </a:extLst>
          </p:cNvPr>
          <p:cNvSpPr>
            <a:spLocks noGrp="1"/>
          </p:cNvSpPr>
          <p:nvPr>
            <p:ph type="sldNum" sz="quarter" idx="12"/>
          </p:nvPr>
        </p:nvSpPr>
        <p:spPr/>
        <p:txBody>
          <a:bodyPr/>
          <a:lstStyle/>
          <a:p>
            <a:fld id="{CD4428A2-4AF9-4643-9DDE-D12577DDFBF4}" type="slidenum">
              <a:rPr lang="da-DK" smtClean="0"/>
              <a:pPr/>
              <a:t>20</a:t>
            </a:fld>
            <a:endParaRPr lang="da-DK"/>
          </a:p>
        </p:txBody>
      </p:sp>
      <p:pic>
        <p:nvPicPr>
          <p:cNvPr id="7" name="Picture 6">
            <a:extLst>
              <a:ext uri="{FF2B5EF4-FFF2-40B4-BE49-F238E27FC236}">
                <a16:creationId xmlns:a16="http://schemas.microsoft.com/office/drawing/2014/main" id="{384E897D-2C61-076D-59EA-338067779AA0}"/>
              </a:ext>
            </a:extLst>
          </p:cNvPr>
          <p:cNvPicPr>
            <a:picLocks noChangeAspect="1"/>
          </p:cNvPicPr>
          <p:nvPr/>
        </p:nvPicPr>
        <p:blipFill>
          <a:blip r:embed="rId2"/>
          <a:stretch>
            <a:fillRect/>
          </a:stretch>
        </p:blipFill>
        <p:spPr>
          <a:xfrm>
            <a:off x="2685528" y="3753126"/>
            <a:ext cx="6820943" cy="3104874"/>
          </a:xfrm>
          <a:prstGeom prst="rect">
            <a:avLst/>
          </a:prstGeom>
        </p:spPr>
      </p:pic>
    </p:spTree>
    <p:extLst>
      <p:ext uri="{BB962C8B-B14F-4D97-AF65-F5344CB8AC3E}">
        <p14:creationId xmlns:p14="http://schemas.microsoft.com/office/powerpoint/2010/main" val="147482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05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3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539-1865-0265-9507-39BE2681D824}"/>
              </a:ext>
            </a:extLst>
          </p:cNvPr>
          <p:cNvSpPr>
            <a:spLocks noGrp="1"/>
          </p:cNvSpPr>
          <p:nvPr>
            <p:ph type="title"/>
          </p:nvPr>
        </p:nvSpPr>
        <p:spPr/>
        <p:txBody>
          <a:bodyPr/>
          <a:lstStyle/>
          <a:p>
            <a:r>
              <a:rPr lang="en-GB"/>
              <a:t>Rhino search challenge</a:t>
            </a:r>
          </a:p>
        </p:txBody>
      </p:sp>
      <p:sp>
        <p:nvSpPr>
          <p:cNvPr id="3" name="Content Placeholder 2">
            <a:extLst>
              <a:ext uri="{FF2B5EF4-FFF2-40B4-BE49-F238E27FC236}">
                <a16:creationId xmlns:a16="http://schemas.microsoft.com/office/drawing/2014/main" id="{F06A8BC8-5F6C-5A58-099E-6789A763D33D}"/>
              </a:ext>
            </a:extLst>
          </p:cNvPr>
          <p:cNvSpPr>
            <a:spLocks noGrp="1"/>
          </p:cNvSpPr>
          <p:nvPr>
            <p:ph idx="1"/>
          </p:nvPr>
        </p:nvSpPr>
        <p:spPr>
          <a:xfrm>
            <a:off x="838200" y="1825625"/>
            <a:ext cx="6049888" cy="4351338"/>
          </a:xfrm>
        </p:spPr>
        <p:txBody>
          <a:bodyPr/>
          <a:lstStyle/>
          <a:p>
            <a:r>
              <a:rPr lang="en-GB"/>
              <a:t>Each team gets to control a drone in Ol Pejeta</a:t>
            </a:r>
          </a:p>
          <a:p>
            <a:r>
              <a:rPr lang="en-GB"/>
              <a:t>The drone is equipped with a </a:t>
            </a:r>
            <a:r>
              <a:rPr lang="en-GB" b="1">
                <a:solidFill>
                  <a:schemeClr val="accent1"/>
                </a:solidFill>
              </a:rPr>
              <a:t>rhino range sensor</a:t>
            </a:r>
            <a:r>
              <a:rPr lang="en-GB"/>
              <a:t> and a </a:t>
            </a:r>
            <a:r>
              <a:rPr lang="en-GB" b="1">
                <a:solidFill>
                  <a:schemeClr val="accent1"/>
                </a:solidFill>
              </a:rPr>
              <a:t>downward-facing camera</a:t>
            </a:r>
          </a:p>
          <a:p>
            <a:pPr lvl="1"/>
            <a:r>
              <a:rPr lang="en-GB"/>
              <a:t>The range sensor has a detection range of </a:t>
            </a:r>
            <a:r>
              <a:rPr lang="en-GB" b="1">
                <a:solidFill>
                  <a:schemeClr val="accent1"/>
                </a:solidFill>
              </a:rPr>
              <a:t>200m</a:t>
            </a:r>
            <a:r>
              <a:rPr lang="en-GB"/>
              <a:t>.</a:t>
            </a:r>
          </a:p>
          <a:p>
            <a:pPr lvl="1"/>
            <a:r>
              <a:rPr lang="en-GB"/>
              <a:t>The camera has a field of view of </a:t>
            </a:r>
            <a:r>
              <a:rPr lang="en-GB" b="1">
                <a:solidFill>
                  <a:schemeClr val="accent1"/>
                </a:solidFill>
              </a:rPr>
              <a:t>50m</a:t>
            </a:r>
            <a:r>
              <a:rPr lang="en-GB"/>
              <a:t> on the ground.</a:t>
            </a:r>
          </a:p>
          <a:p>
            <a:r>
              <a:rPr lang="en-GB"/>
              <a:t>Your goal is to find a strategy to find and take a picture of all the rhinos in the park.</a:t>
            </a:r>
          </a:p>
          <a:p>
            <a:endParaRPr lang="en-GB"/>
          </a:p>
          <a:p>
            <a:pPr lvl="1"/>
            <a:endParaRPr lang="en-GB"/>
          </a:p>
        </p:txBody>
      </p:sp>
      <p:sp>
        <p:nvSpPr>
          <p:cNvPr id="4" name="Footer Placeholder 3">
            <a:extLst>
              <a:ext uri="{FF2B5EF4-FFF2-40B4-BE49-F238E27FC236}">
                <a16:creationId xmlns:a16="http://schemas.microsoft.com/office/drawing/2014/main" id="{45F55ADA-1D89-9CE7-05C6-00203C535D7D}"/>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9ED0737E-1CAC-2852-975B-3D108D6A5EEA}"/>
              </a:ext>
            </a:extLst>
          </p:cNvPr>
          <p:cNvSpPr>
            <a:spLocks noGrp="1"/>
          </p:cNvSpPr>
          <p:nvPr>
            <p:ph type="sldNum" sz="quarter" idx="12"/>
          </p:nvPr>
        </p:nvSpPr>
        <p:spPr/>
        <p:txBody>
          <a:bodyPr/>
          <a:lstStyle/>
          <a:p>
            <a:fld id="{CD4428A2-4AF9-4643-9DDE-D12577DDFBF4}" type="slidenum">
              <a:rPr lang="da-DK" smtClean="0"/>
              <a:t>3</a:t>
            </a:fld>
            <a:endParaRPr lang="da-DK"/>
          </a:p>
        </p:txBody>
      </p:sp>
      <p:pic>
        <p:nvPicPr>
          <p:cNvPr id="6" name="Picture 5" descr="A rhinoceros and gazelles in a field&#10;&#10;Description automatically generated">
            <a:extLst>
              <a:ext uri="{FF2B5EF4-FFF2-40B4-BE49-F238E27FC236}">
                <a16:creationId xmlns:a16="http://schemas.microsoft.com/office/drawing/2014/main" id="{23C16FC4-95F4-B796-77DE-1E15980F4836}"/>
              </a:ext>
            </a:extLst>
          </p:cNvPr>
          <p:cNvPicPr>
            <a:picLocks noChangeAspect="1"/>
          </p:cNvPicPr>
          <p:nvPr/>
        </p:nvPicPr>
        <p:blipFill>
          <a:blip r:embed="rId2">
            <a:extLst>
              <a:ext uri="{28A0092B-C50C-407E-A947-70E740481C1C}">
                <a14:useLocalDpi xmlns:a14="http://schemas.microsoft.com/office/drawing/2010/main" val="0"/>
              </a:ext>
            </a:extLst>
          </a:blip>
          <a:srcRect l="17445" r="31158" b="2"/>
          <a:stretch/>
        </p:blipFill>
        <p:spPr>
          <a:xfrm>
            <a:off x="6888088" y="0"/>
            <a:ext cx="5303912" cy="6888088"/>
          </a:xfrm>
          <a:prstGeom prst="rect">
            <a:avLst/>
          </a:prstGeom>
          <a:noFill/>
          <a:ln w="38100">
            <a:noFill/>
          </a:ln>
        </p:spPr>
      </p:pic>
    </p:spTree>
    <p:extLst>
      <p:ext uri="{BB962C8B-B14F-4D97-AF65-F5344CB8AC3E}">
        <p14:creationId xmlns:p14="http://schemas.microsoft.com/office/powerpoint/2010/main" val="262271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descr="A screenshot of a map&#10;&#10;Description automatically generated">
            <a:extLst>
              <a:ext uri="{FF2B5EF4-FFF2-40B4-BE49-F238E27FC236}">
                <a16:creationId xmlns:a16="http://schemas.microsoft.com/office/drawing/2014/main" id="{FEC0F233-866D-9BC2-270A-EBCD00099650}"/>
              </a:ext>
            </a:extLst>
          </p:cNvPr>
          <p:cNvPicPr>
            <a:picLocks noChangeAspect="1"/>
          </p:cNvPicPr>
          <p:nvPr/>
        </p:nvPicPr>
        <p:blipFill>
          <a:blip r:embed="rId2">
            <a:extLst>
              <a:ext uri="{28A0092B-C50C-407E-A947-70E740481C1C}">
                <a14:useLocalDpi xmlns:a14="http://schemas.microsoft.com/office/drawing/2010/main" val="0"/>
              </a:ext>
            </a:extLst>
          </a:blip>
          <a:srcRect l="18793" r="24208"/>
          <a:stretch/>
        </p:blipFill>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a:noFill/>
        </p:spPr>
      </p:pic>
      <p:sp>
        <p:nvSpPr>
          <p:cNvPr id="2" name="Title 1">
            <a:extLst>
              <a:ext uri="{FF2B5EF4-FFF2-40B4-BE49-F238E27FC236}">
                <a16:creationId xmlns:a16="http://schemas.microsoft.com/office/drawing/2014/main" id="{742E71AA-BE95-067B-FB3F-97B82B8CD98B}"/>
              </a:ext>
            </a:extLst>
          </p:cNvPr>
          <p:cNvSpPr>
            <a:spLocks noGrp="1"/>
          </p:cNvSpPr>
          <p:nvPr>
            <p:ph type="title"/>
          </p:nvPr>
        </p:nvSpPr>
        <p:spPr>
          <a:xfrm>
            <a:off x="334963" y="333376"/>
            <a:ext cx="4464893" cy="2297544"/>
          </a:xfrm>
        </p:spPr>
        <p:txBody>
          <a:bodyPr anchor="b">
            <a:normAutofit/>
          </a:bodyPr>
          <a:lstStyle/>
          <a:p>
            <a:r>
              <a:rPr lang="en-GB" err="1"/>
              <a:t>Practicals</a:t>
            </a:r>
            <a:endParaRPr lang="en-GB"/>
          </a:p>
        </p:txBody>
      </p:sp>
      <p:sp>
        <p:nvSpPr>
          <p:cNvPr id="4" name="Footer Placeholder 3">
            <a:extLst>
              <a:ext uri="{FF2B5EF4-FFF2-40B4-BE49-F238E27FC236}">
                <a16:creationId xmlns:a16="http://schemas.microsoft.com/office/drawing/2014/main" id="{5127F2A3-EBED-507E-254B-49EB3E6761AE}"/>
              </a:ext>
            </a:extLst>
          </p:cNvPr>
          <p:cNvSpPr>
            <a:spLocks noGrp="1"/>
          </p:cNvSpPr>
          <p:nvPr>
            <p:ph type="ftr" sz="quarter" idx="14"/>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3549F1F6-15B6-78FA-54D6-E41CCE3CF294}"/>
              </a:ext>
            </a:extLst>
          </p:cNvPr>
          <p:cNvSpPr>
            <a:spLocks noGrp="1"/>
          </p:cNvSpPr>
          <p:nvPr>
            <p:ph type="sldNum" sz="quarter" idx="15"/>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4</a:t>
            </a:fld>
            <a:endParaRPr lang="da-DK"/>
          </a:p>
        </p:txBody>
      </p:sp>
      <p:sp>
        <p:nvSpPr>
          <p:cNvPr id="3" name="Content Placeholder 2">
            <a:extLst>
              <a:ext uri="{FF2B5EF4-FFF2-40B4-BE49-F238E27FC236}">
                <a16:creationId xmlns:a16="http://schemas.microsoft.com/office/drawing/2014/main" id="{B13A19C1-6175-1081-DE8E-CE55FE672202}"/>
              </a:ext>
            </a:extLst>
          </p:cNvPr>
          <p:cNvSpPr>
            <a:spLocks noGrp="1"/>
          </p:cNvSpPr>
          <p:nvPr>
            <p:ph type="body" sz="quarter" idx="17"/>
          </p:nvPr>
        </p:nvSpPr>
        <p:spPr>
          <a:xfrm>
            <a:off x="334962" y="2924945"/>
            <a:ext cx="4464893" cy="3599680"/>
          </a:xfrm>
        </p:spPr>
        <p:txBody>
          <a:bodyPr>
            <a:normAutofit/>
          </a:bodyPr>
          <a:lstStyle/>
          <a:p>
            <a:r>
              <a:rPr lang="en-GB"/>
              <a:t>Remote simulated drones</a:t>
            </a:r>
          </a:p>
          <a:p>
            <a:r>
              <a:rPr lang="en-GB"/>
              <a:t>Try different search strategies</a:t>
            </a:r>
          </a:p>
          <a:p>
            <a:r>
              <a:rPr lang="en-GB"/>
              <a:t>Software with holes to fill</a:t>
            </a:r>
          </a:p>
        </p:txBody>
      </p:sp>
    </p:spTree>
    <p:extLst>
      <p:ext uri="{BB962C8B-B14F-4D97-AF65-F5344CB8AC3E}">
        <p14:creationId xmlns:p14="http://schemas.microsoft.com/office/powerpoint/2010/main" val="1623688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4ACAF60-7D49-B66E-44D3-498CDDAD8F46}"/>
              </a:ext>
            </a:extLst>
          </p:cNvPr>
          <p:cNvPicPr>
            <a:picLocks noChangeAspect="1"/>
          </p:cNvPicPr>
          <p:nvPr/>
        </p:nvPicPr>
        <p:blipFill>
          <a:blip r:embed="rId2"/>
          <a:stretch>
            <a:fillRect/>
          </a:stretch>
        </p:blipFill>
        <p:spPr>
          <a:xfrm>
            <a:off x="1119709" y="1584503"/>
            <a:ext cx="9952582" cy="5273497"/>
          </a:xfrm>
          <a:prstGeom prst="rect">
            <a:avLst/>
          </a:prstGeom>
        </p:spPr>
      </p:pic>
      <p:sp>
        <p:nvSpPr>
          <p:cNvPr id="2" name="Title 1">
            <a:extLst>
              <a:ext uri="{FF2B5EF4-FFF2-40B4-BE49-F238E27FC236}">
                <a16:creationId xmlns:a16="http://schemas.microsoft.com/office/drawing/2014/main" id="{312EF6C2-4895-6F6F-2806-4A57E28AC230}"/>
              </a:ext>
            </a:extLst>
          </p:cNvPr>
          <p:cNvSpPr>
            <a:spLocks noGrp="1"/>
          </p:cNvSpPr>
          <p:nvPr>
            <p:ph type="title"/>
          </p:nvPr>
        </p:nvSpPr>
        <p:spPr/>
        <p:txBody>
          <a:bodyPr/>
          <a:lstStyle/>
          <a:p>
            <a:r>
              <a:rPr lang="en-GB"/>
              <a:t>Download today’s scripts</a:t>
            </a:r>
          </a:p>
        </p:txBody>
      </p:sp>
      <p:sp>
        <p:nvSpPr>
          <p:cNvPr id="4" name="Footer Placeholder 3">
            <a:extLst>
              <a:ext uri="{FF2B5EF4-FFF2-40B4-BE49-F238E27FC236}">
                <a16:creationId xmlns:a16="http://schemas.microsoft.com/office/drawing/2014/main" id="{88DA9E6E-2A88-06FD-9661-6178B4AA85A8}"/>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912D42F1-AD24-5668-074A-0C9B03890601}"/>
              </a:ext>
            </a:extLst>
          </p:cNvPr>
          <p:cNvSpPr>
            <a:spLocks noGrp="1"/>
          </p:cNvSpPr>
          <p:nvPr>
            <p:ph type="sldNum" sz="quarter" idx="12"/>
          </p:nvPr>
        </p:nvSpPr>
        <p:spPr/>
        <p:txBody>
          <a:bodyPr/>
          <a:lstStyle/>
          <a:p>
            <a:fld id="{CD4428A2-4AF9-4643-9DDE-D12577DDFBF4}" type="slidenum">
              <a:rPr lang="da-DK" smtClean="0"/>
              <a:t>5</a:t>
            </a:fld>
            <a:endParaRPr lang="da-DK"/>
          </a:p>
        </p:txBody>
      </p:sp>
      <p:sp>
        <p:nvSpPr>
          <p:cNvPr id="8" name="Rectangle 7">
            <a:extLst>
              <a:ext uri="{FF2B5EF4-FFF2-40B4-BE49-F238E27FC236}">
                <a16:creationId xmlns:a16="http://schemas.microsoft.com/office/drawing/2014/main" id="{5DB0E415-4DE5-410B-445F-E2DB2C6AA3AB}"/>
              </a:ext>
            </a:extLst>
          </p:cNvPr>
          <p:cNvSpPr/>
          <p:nvPr/>
        </p:nvSpPr>
        <p:spPr>
          <a:xfrm>
            <a:off x="9931591" y="3364899"/>
            <a:ext cx="1162494"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0" name="TextBox 9">
            <a:extLst>
              <a:ext uri="{FF2B5EF4-FFF2-40B4-BE49-F238E27FC236}">
                <a16:creationId xmlns:a16="http://schemas.microsoft.com/office/drawing/2014/main" id="{0264FC88-D96F-8B4E-6C89-1D88229D46FE}"/>
              </a:ext>
            </a:extLst>
          </p:cNvPr>
          <p:cNvSpPr txBox="1"/>
          <p:nvPr/>
        </p:nvSpPr>
        <p:spPr>
          <a:xfrm>
            <a:off x="4038600" y="1548081"/>
            <a:ext cx="8315550" cy="584775"/>
          </a:xfrm>
          <a:prstGeom prst="rect">
            <a:avLst/>
          </a:prstGeom>
          <a:solidFill>
            <a:schemeClr val="accent6"/>
          </a:solidFill>
        </p:spPr>
        <p:txBody>
          <a:bodyPr wrap="square">
            <a:spAutoFit/>
          </a:bodyPr>
          <a:lstStyle/>
          <a:p>
            <a:pPr marL="0" lvl="1"/>
            <a:r>
              <a:rPr lang="en-GB" sz="3200" b="1">
                <a:solidFill>
                  <a:srgbClr val="FF0000"/>
                </a:solidFill>
                <a:hlinkClick r:id="rId3">
                  <a:extLst>
                    <a:ext uri="{A12FA001-AC4F-418D-AE19-62706E023703}">
                      <ahyp:hlinkClr xmlns:ahyp="http://schemas.microsoft.com/office/drawing/2018/hyperlinkcolor" val="tx"/>
                    </a:ext>
                  </a:extLst>
                </a:hlinkClick>
              </a:rPr>
              <a:t>https://github.com/meierkilian/ArdupilotIntro</a:t>
            </a:r>
            <a:endParaRPr lang="en-GB" sz="3200" b="1">
              <a:solidFill>
                <a:srgbClr val="FF0000"/>
              </a:solidFill>
            </a:endParaRPr>
          </a:p>
        </p:txBody>
      </p:sp>
      <p:sp>
        <p:nvSpPr>
          <p:cNvPr id="15" name="Rectangle 14">
            <a:extLst>
              <a:ext uri="{FF2B5EF4-FFF2-40B4-BE49-F238E27FC236}">
                <a16:creationId xmlns:a16="http://schemas.microsoft.com/office/drawing/2014/main" id="{71866CE8-749E-2D21-902C-A27E6BE2B69A}"/>
              </a:ext>
            </a:extLst>
          </p:cNvPr>
          <p:cNvSpPr/>
          <p:nvPr/>
        </p:nvSpPr>
        <p:spPr>
          <a:xfrm>
            <a:off x="7199752" y="6392849"/>
            <a:ext cx="1547279"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3" name="TextBox 2">
            <a:extLst>
              <a:ext uri="{FF2B5EF4-FFF2-40B4-BE49-F238E27FC236}">
                <a16:creationId xmlns:a16="http://schemas.microsoft.com/office/drawing/2014/main" id="{541167DB-5141-C9AA-4721-7B77318A9003}"/>
              </a:ext>
            </a:extLst>
          </p:cNvPr>
          <p:cNvSpPr txBox="1"/>
          <p:nvPr/>
        </p:nvSpPr>
        <p:spPr>
          <a:xfrm>
            <a:off x="9159552" y="6271425"/>
            <a:ext cx="1905000" cy="584775"/>
          </a:xfrm>
          <a:prstGeom prst="rect">
            <a:avLst/>
          </a:prstGeom>
          <a:solidFill>
            <a:schemeClr val="accent6"/>
          </a:solidFill>
        </p:spPr>
        <p:txBody>
          <a:bodyPr wrap="square">
            <a:spAutoFit/>
          </a:bodyPr>
          <a:lstStyle/>
          <a:p>
            <a:pPr marL="0" lvl="1"/>
            <a:r>
              <a:rPr lang="en-GB" sz="3200" b="1">
                <a:solidFill>
                  <a:srgbClr val="FF0000"/>
                </a:solidFill>
              </a:rPr>
              <a:t>Extract it!</a:t>
            </a:r>
          </a:p>
        </p:txBody>
      </p:sp>
    </p:spTree>
    <p:extLst>
      <p:ext uri="{BB962C8B-B14F-4D97-AF65-F5344CB8AC3E}">
        <p14:creationId xmlns:p14="http://schemas.microsoft.com/office/powerpoint/2010/main" val="201826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5D8C-8EA6-7A8E-8B6B-0C076291BC6C}"/>
              </a:ext>
            </a:extLst>
          </p:cNvPr>
          <p:cNvSpPr>
            <a:spLocks noGrp="1"/>
          </p:cNvSpPr>
          <p:nvPr>
            <p:ph type="title"/>
          </p:nvPr>
        </p:nvSpPr>
        <p:spPr/>
        <p:txBody>
          <a:bodyPr/>
          <a:lstStyle/>
          <a:p>
            <a:r>
              <a:rPr lang="en-GB"/>
              <a:t>Installing python packages</a:t>
            </a:r>
          </a:p>
        </p:txBody>
      </p:sp>
      <p:sp>
        <p:nvSpPr>
          <p:cNvPr id="3" name="Content Placeholder 2">
            <a:extLst>
              <a:ext uri="{FF2B5EF4-FFF2-40B4-BE49-F238E27FC236}">
                <a16:creationId xmlns:a16="http://schemas.microsoft.com/office/drawing/2014/main" id="{163C06FD-2BF7-E9D9-1887-27297A08AD9E}"/>
              </a:ext>
            </a:extLst>
          </p:cNvPr>
          <p:cNvSpPr>
            <a:spLocks noGrp="1"/>
          </p:cNvSpPr>
          <p:nvPr>
            <p:ph idx="1"/>
          </p:nvPr>
        </p:nvSpPr>
        <p:spPr/>
        <p:txBody>
          <a:bodyPr/>
          <a:lstStyle/>
          <a:p>
            <a:r>
              <a:rPr lang="en-GB"/>
              <a:t>Packages</a:t>
            </a:r>
          </a:p>
          <a:p>
            <a:pPr lvl="1"/>
            <a:r>
              <a:rPr lang="en-GB"/>
              <a:t>Open terminal (WIN+R, then type “</a:t>
            </a:r>
            <a:r>
              <a:rPr lang="en-GB" err="1"/>
              <a:t>cmd</a:t>
            </a:r>
            <a:r>
              <a:rPr lang="en-GB"/>
              <a:t>” and press Enter)</a:t>
            </a:r>
          </a:p>
          <a:p>
            <a:pPr lvl="1"/>
            <a:r>
              <a:rPr lang="en-GB"/>
              <a:t>pip install </a:t>
            </a:r>
            <a:r>
              <a:rPr lang="en-GB" err="1"/>
              <a:t>numpy</a:t>
            </a:r>
            <a:endParaRPr lang="en-GB"/>
          </a:p>
          <a:p>
            <a:pPr lvl="1"/>
            <a:r>
              <a:rPr lang="en-GB"/>
              <a:t>pip install </a:t>
            </a:r>
            <a:r>
              <a:rPr lang="en-GB" err="1"/>
              <a:t>dronekit</a:t>
            </a:r>
            <a:endParaRPr lang="en-GB"/>
          </a:p>
          <a:p>
            <a:pPr lvl="1"/>
            <a:r>
              <a:rPr lang="en-GB"/>
              <a:t>pip install pymap3d</a:t>
            </a:r>
          </a:p>
          <a:p>
            <a:r>
              <a:rPr lang="en-GB"/>
              <a:t>Run helloworld.py</a:t>
            </a:r>
          </a:p>
          <a:p>
            <a:pPr lvl="1"/>
            <a:r>
              <a:rPr lang="en-GB"/>
              <a:t>Change directory to the folder “</a:t>
            </a:r>
            <a:r>
              <a:rPr lang="en-GB" err="1"/>
              <a:t>Practicals</a:t>
            </a:r>
            <a:r>
              <a:rPr lang="en-GB"/>
              <a:t>/</a:t>
            </a:r>
            <a:r>
              <a:rPr lang="en-GB" err="1"/>
              <a:t>RhinoChallenge</a:t>
            </a:r>
            <a:r>
              <a:rPr lang="en-GB"/>
              <a:t>”</a:t>
            </a:r>
          </a:p>
          <a:p>
            <a:pPr lvl="1"/>
            <a:r>
              <a:rPr lang="en-GB"/>
              <a:t>python helloworld.py</a:t>
            </a:r>
          </a:p>
          <a:p>
            <a:r>
              <a:rPr lang="en-GB"/>
              <a:t>Open “rhinoChallengeTasks.py” in your </a:t>
            </a:r>
            <a:r>
              <a:rPr lang="en-GB" err="1"/>
              <a:t>favourit</a:t>
            </a:r>
            <a:r>
              <a:rPr lang="en-GB"/>
              <a:t> text/code editor</a:t>
            </a:r>
          </a:p>
          <a:p>
            <a:pPr lvl="1"/>
            <a:endParaRPr lang="en-GB"/>
          </a:p>
        </p:txBody>
      </p:sp>
      <p:sp>
        <p:nvSpPr>
          <p:cNvPr id="4" name="Footer Placeholder 3">
            <a:extLst>
              <a:ext uri="{FF2B5EF4-FFF2-40B4-BE49-F238E27FC236}">
                <a16:creationId xmlns:a16="http://schemas.microsoft.com/office/drawing/2014/main" id="{6676160B-43FE-AA0F-2FFC-C2F89C35F9D9}"/>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BEDB0A13-3C5F-148E-CB78-E457FD037097}"/>
              </a:ext>
            </a:extLst>
          </p:cNvPr>
          <p:cNvSpPr>
            <a:spLocks noGrp="1"/>
          </p:cNvSpPr>
          <p:nvPr>
            <p:ph type="sldNum" sz="quarter" idx="12"/>
          </p:nvPr>
        </p:nvSpPr>
        <p:spPr/>
        <p:txBody>
          <a:bodyPr/>
          <a:lstStyle/>
          <a:p>
            <a:fld id="{CD4428A2-4AF9-4643-9DDE-D12577DDFBF4}" type="slidenum">
              <a:rPr lang="da-DK" smtClean="0"/>
              <a:t>6</a:t>
            </a:fld>
            <a:endParaRPr lang="da-DK"/>
          </a:p>
        </p:txBody>
      </p:sp>
    </p:spTree>
    <p:extLst>
      <p:ext uri="{BB962C8B-B14F-4D97-AF65-F5344CB8AC3E}">
        <p14:creationId xmlns:p14="http://schemas.microsoft.com/office/powerpoint/2010/main" val="203174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460C-BBAB-B541-6F18-B2E9967E0895}"/>
              </a:ext>
            </a:extLst>
          </p:cNvPr>
          <p:cNvSpPr>
            <a:spLocks noGrp="1"/>
          </p:cNvSpPr>
          <p:nvPr>
            <p:ph type="title"/>
          </p:nvPr>
        </p:nvSpPr>
        <p:spPr/>
        <p:txBody>
          <a:bodyPr/>
          <a:lstStyle/>
          <a:p>
            <a:r>
              <a:rPr lang="en-GB"/>
              <a:t>TASK 1: is a waypoint reached?</a:t>
            </a:r>
          </a:p>
        </p:txBody>
      </p:sp>
      <p:sp>
        <p:nvSpPr>
          <p:cNvPr id="3" name="Content Placeholder 2">
            <a:extLst>
              <a:ext uri="{FF2B5EF4-FFF2-40B4-BE49-F238E27FC236}">
                <a16:creationId xmlns:a16="http://schemas.microsoft.com/office/drawing/2014/main" id="{D9CCA79E-A3B8-18DF-0F80-1DD4D914552C}"/>
              </a:ext>
            </a:extLst>
          </p:cNvPr>
          <p:cNvSpPr>
            <a:spLocks noGrp="1"/>
          </p:cNvSpPr>
          <p:nvPr>
            <p:ph idx="1"/>
          </p:nvPr>
        </p:nvSpPr>
        <p:spPr/>
        <p:txBody>
          <a:bodyPr/>
          <a:lstStyle/>
          <a:p>
            <a:r>
              <a:rPr lang="en-GB"/>
              <a:t>How can we check if a waypoint is reached? </a:t>
            </a:r>
          </a:p>
        </p:txBody>
      </p:sp>
      <p:sp>
        <p:nvSpPr>
          <p:cNvPr id="4" name="Footer Placeholder 3">
            <a:extLst>
              <a:ext uri="{FF2B5EF4-FFF2-40B4-BE49-F238E27FC236}">
                <a16:creationId xmlns:a16="http://schemas.microsoft.com/office/drawing/2014/main" id="{04FE9411-9850-7322-91F0-D3C4CFE23C22}"/>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F616C9CF-AAF4-ED3B-8D0C-76D32C37A2DA}"/>
              </a:ext>
            </a:extLst>
          </p:cNvPr>
          <p:cNvSpPr>
            <a:spLocks noGrp="1"/>
          </p:cNvSpPr>
          <p:nvPr>
            <p:ph type="sldNum" sz="quarter" idx="12"/>
          </p:nvPr>
        </p:nvSpPr>
        <p:spPr/>
        <p:txBody>
          <a:bodyPr/>
          <a:lstStyle/>
          <a:p>
            <a:fld id="{CD4428A2-4AF9-4643-9DDE-D12577DDFBF4}" type="slidenum">
              <a:rPr lang="da-DK" smtClean="0"/>
              <a:t>7</a:t>
            </a:fld>
            <a:endParaRPr lang="da-DK"/>
          </a:p>
        </p:txBody>
      </p:sp>
    </p:spTree>
    <p:extLst>
      <p:ext uri="{BB962C8B-B14F-4D97-AF65-F5344CB8AC3E}">
        <p14:creationId xmlns:p14="http://schemas.microsoft.com/office/powerpoint/2010/main" val="362501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AD71D-DD1D-D43C-D73C-8B2CC9AB2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CDDF9-CBCA-8DEF-E8CB-2A954C257606}"/>
              </a:ext>
            </a:extLst>
          </p:cNvPr>
          <p:cNvSpPr>
            <a:spLocks noGrp="1"/>
          </p:cNvSpPr>
          <p:nvPr>
            <p:ph type="title"/>
          </p:nvPr>
        </p:nvSpPr>
        <p:spPr/>
        <p:txBody>
          <a:bodyPr/>
          <a:lstStyle/>
          <a:p>
            <a:r>
              <a:rPr lang="en-GB"/>
              <a:t>TASK 2: wait until a waypoint reached?</a:t>
            </a:r>
          </a:p>
        </p:txBody>
      </p:sp>
      <p:sp>
        <p:nvSpPr>
          <p:cNvPr id="3" name="Content Placeholder 2">
            <a:extLst>
              <a:ext uri="{FF2B5EF4-FFF2-40B4-BE49-F238E27FC236}">
                <a16:creationId xmlns:a16="http://schemas.microsoft.com/office/drawing/2014/main" id="{EA96BED2-7DE5-564A-0AD5-E732D53B54C7}"/>
              </a:ext>
            </a:extLst>
          </p:cNvPr>
          <p:cNvSpPr>
            <a:spLocks noGrp="1"/>
          </p:cNvSpPr>
          <p:nvPr>
            <p:ph idx="1"/>
          </p:nvPr>
        </p:nvSpPr>
        <p:spPr/>
        <p:txBody>
          <a:bodyPr/>
          <a:lstStyle/>
          <a:p>
            <a:r>
              <a:rPr lang="en-GB"/>
              <a:t>How can we send a drone to a waypoint and then wait until it reached it? </a:t>
            </a:r>
          </a:p>
        </p:txBody>
      </p:sp>
      <p:sp>
        <p:nvSpPr>
          <p:cNvPr id="4" name="Footer Placeholder 3">
            <a:extLst>
              <a:ext uri="{FF2B5EF4-FFF2-40B4-BE49-F238E27FC236}">
                <a16:creationId xmlns:a16="http://schemas.microsoft.com/office/drawing/2014/main" id="{1348D3F2-4854-C0FF-1010-81F3C087CD26}"/>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EF8FD51D-87B8-E0A3-E55C-784FD830046A}"/>
              </a:ext>
            </a:extLst>
          </p:cNvPr>
          <p:cNvSpPr>
            <a:spLocks noGrp="1"/>
          </p:cNvSpPr>
          <p:nvPr>
            <p:ph type="sldNum" sz="quarter" idx="12"/>
          </p:nvPr>
        </p:nvSpPr>
        <p:spPr/>
        <p:txBody>
          <a:bodyPr/>
          <a:lstStyle/>
          <a:p>
            <a:fld id="{CD4428A2-4AF9-4643-9DDE-D12577DDFBF4}" type="slidenum">
              <a:rPr lang="da-DK" smtClean="0"/>
              <a:t>8</a:t>
            </a:fld>
            <a:endParaRPr lang="da-DK"/>
          </a:p>
        </p:txBody>
      </p:sp>
    </p:spTree>
    <p:extLst>
      <p:ext uri="{BB962C8B-B14F-4D97-AF65-F5344CB8AC3E}">
        <p14:creationId xmlns:p14="http://schemas.microsoft.com/office/powerpoint/2010/main" val="366685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4240-AEF5-0E04-E75E-80C88D8BCA1F}"/>
              </a:ext>
            </a:extLst>
          </p:cNvPr>
          <p:cNvSpPr>
            <a:spLocks noGrp="1"/>
          </p:cNvSpPr>
          <p:nvPr>
            <p:ph type="title"/>
          </p:nvPr>
        </p:nvSpPr>
        <p:spPr/>
        <p:txBody>
          <a:bodyPr/>
          <a:lstStyle/>
          <a:p>
            <a:r>
              <a:rPr lang="fr-CH"/>
              <a:t>TASK 3: </a:t>
            </a:r>
            <a:r>
              <a:rPr lang="fr-CH" err="1"/>
              <a:t>Connect</a:t>
            </a:r>
            <a:r>
              <a:rPr lang="fr-CH"/>
              <a:t> to the drone</a:t>
            </a:r>
            <a:endParaRPr lang="en-GB"/>
          </a:p>
        </p:txBody>
      </p:sp>
      <p:sp>
        <p:nvSpPr>
          <p:cNvPr id="3" name="Content Placeholder 2">
            <a:extLst>
              <a:ext uri="{FF2B5EF4-FFF2-40B4-BE49-F238E27FC236}">
                <a16:creationId xmlns:a16="http://schemas.microsoft.com/office/drawing/2014/main" id="{CDD8BBE7-EFF9-5476-13BE-B37CCF4A3B89}"/>
              </a:ext>
            </a:extLst>
          </p:cNvPr>
          <p:cNvSpPr>
            <a:spLocks noGrp="1"/>
          </p:cNvSpPr>
          <p:nvPr>
            <p:ph idx="1"/>
          </p:nvPr>
        </p:nvSpPr>
        <p:spPr/>
        <p:txBody>
          <a:bodyPr/>
          <a:lstStyle/>
          <a:p>
            <a:r>
              <a:rPr lang="fr-CH" err="1"/>
              <a:t>Connect</a:t>
            </a:r>
            <a:r>
              <a:rPr lang="fr-CH"/>
              <a:t> to local network</a:t>
            </a:r>
          </a:p>
          <a:p>
            <a:pPr lvl="1"/>
            <a:r>
              <a:rPr lang="fr-CH"/>
              <a:t>SSID: ANVLAN729</a:t>
            </a:r>
          </a:p>
          <a:p>
            <a:pPr lvl="1"/>
            <a:r>
              <a:rPr lang="fr-CH" err="1"/>
              <a:t>Password</a:t>
            </a:r>
            <a:r>
              <a:rPr lang="fr-CH"/>
              <a:t>: ministrylevel369</a:t>
            </a:r>
          </a:p>
          <a:p>
            <a:r>
              <a:rPr lang="en-GB"/>
              <a:t>Fill in the system ID of your group </a:t>
            </a:r>
          </a:p>
          <a:p>
            <a:pPr lvl="1"/>
            <a:r>
              <a:rPr lang="en-GB"/>
              <a:t>See the screen for your group IP address and port</a:t>
            </a:r>
          </a:p>
        </p:txBody>
      </p:sp>
      <p:sp>
        <p:nvSpPr>
          <p:cNvPr id="4" name="Footer Placeholder 3">
            <a:extLst>
              <a:ext uri="{FF2B5EF4-FFF2-40B4-BE49-F238E27FC236}">
                <a16:creationId xmlns:a16="http://schemas.microsoft.com/office/drawing/2014/main" id="{4ACFC9F1-BD05-F61A-4ABC-A7CC3E3839B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5E3D8C90-44EA-0E7C-72BF-6ECAE5C32947}"/>
              </a:ext>
            </a:extLst>
          </p:cNvPr>
          <p:cNvSpPr>
            <a:spLocks noGrp="1"/>
          </p:cNvSpPr>
          <p:nvPr>
            <p:ph type="sldNum" sz="quarter" idx="12"/>
          </p:nvPr>
        </p:nvSpPr>
        <p:spPr/>
        <p:txBody>
          <a:bodyPr/>
          <a:lstStyle/>
          <a:p>
            <a:fld id="{CD4428A2-4AF9-4643-9DDE-D12577DDFBF4}" type="slidenum">
              <a:rPr lang="da-DK" smtClean="0"/>
              <a:t>9</a:t>
            </a:fld>
            <a:endParaRPr lang="da-DK"/>
          </a:p>
        </p:txBody>
      </p:sp>
    </p:spTree>
    <p:extLst>
      <p:ext uri="{BB962C8B-B14F-4D97-AF65-F5344CB8AC3E}">
        <p14:creationId xmlns:p14="http://schemas.microsoft.com/office/powerpoint/2010/main" val="1234146144"/>
      </p:ext>
    </p:extLst>
  </p:cSld>
  <p:clrMapOvr>
    <a:masterClrMapping/>
  </p:clrMapOvr>
</p:sld>
</file>

<file path=ppt/theme/theme1.xml><?xml version="1.0" encoding="utf-8"?>
<a:theme xmlns:a="http://schemas.openxmlformats.org/drawingml/2006/main" name="Office-tema">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_Presentation Template_Illustrations" id="{73EA46D3-E7FE-4E26-9FB9-A3CD612FE7BA}" vid="{E80EB35E-F88C-4C39-B95D-30654D28B9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c557849-bd0b-4c7e-a0d9-ea939dbf5127" xsi:nil="true"/>
    <lcf76f155ced4ddcb4097134ff3c332f xmlns="6410abf6-ce34-4898-96de-99597c63d0d8">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012869260DEF434E95820153F01BB22C" ma:contentTypeVersion="14" ma:contentTypeDescription="Opret et nyt dokument." ma:contentTypeScope="" ma:versionID="cf63db195d869e1742a37fa10520fdca">
  <xsd:schema xmlns:xsd="http://www.w3.org/2001/XMLSchema" xmlns:xs="http://www.w3.org/2001/XMLSchema" xmlns:p="http://schemas.microsoft.com/office/2006/metadata/properties" xmlns:ns2="6410abf6-ce34-4898-96de-99597c63d0d8" xmlns:ns3="5c557849-bd0b-4c7e-a0d9-ea939dbf5127" targetNamespace="http://schemas.microsoft.com/office/2006/metadata/properties" ma:root="true" ma:fieldsID="24bce19e09376e7ed428d824b7101f82" ns2:_="" ns3:_="">
    <xsd:import namespace="6410abf6-ce34-4898-96de-99597c63d0d8"/>
    <xsd:import namespace="5c557849-bd0b-4c7e-a0d9-ea939dbf51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0abf6-ce34-4898-96de-99597c63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illedmærker" ma:readOnly="false" ma:fieldId="{5cf76f15-5ced-4ddc-b409-7134ff3c332f}" ma:taxonomyMulti="true" ma:sspId="f9553f63-5966-4a09-978d-72b299aea11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557849-bd0b-4c7e-a0d9-ea939dbf5127"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element name="TaxCatchAll" ma:index="14" nillable="true" ma:displayName="Taxonomy Catch All Column" ma:hidden="true" ma:list="{14f7a521-19c3-4483-9abd-b919e2f9cc2a}" ma:internalName="TaxCatchAll" ma:showField="CatchAllData" ma:web="5c557849-bd0b-4c7e-a0d9-ea939dbf51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0EF0F17-3013-4330-A329-5329A9908E6A}">
  <ds:schemaRefs>
    <ds:schemaRef ds:uri="5c557849-bd0b-4c7e-a0d9-ea939dbf5127"/>
    <ds:schemaRef ds:uri="6410abf6-ce34-4898-96de-99597c63d0d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43C7DC3-EF15-4B38-8454-F1783053E366}">
  <ds:schemaRefs>
    <ds:schemaRef ds:uri="5c557849-bd0b-4c7e-a0d9-ea939dbf5127"/>
    <ds:schemaRef ds:uri="6410abf6-ce34-4898-96de-99597c63d0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0735094-062B-48E4-B674-DEA8A2339F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WildDrone_Presentation Template_Illustrations</Template>
  <Application>Microsoft Office PowerPoint</Application>
  <PresentationFormat>Widescreen</PresentationFormat>
  <Slides>22</Slides>
  <Notes>1</Notes>
  <HiddenSlides>1</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Office-tema</vt:lpstr>
      <vt:lpstr>Rhino search challenge</vt:lpstr>
      <vt:lpstr>Background</vt:lpstr>
      <vt:lpstr>Rhino search challenge</vt:lpstr>
      <vt:lpstr>Practicals</vt:lpstr>
      <vt:lpstr>Download today’s scripts</vt:lpstr>
      <vt:lpstr>Installing python packages</vt:lpstr>
      <vt:lpstr>TASK 1: is a waypoint reached?</vt:lpstr>
      <vt:lpstr>TASK 2: wait until a waypoint reached?</vt:lpstr>
      <vt:lpstr>TASK 3: Connect to the drone</vt:lpstr>
      <vt:lpstr>TASK 4: run the manual search</vt:lpstr>
      <vt:lpstr>TASK 4: run the manual search</vt:lpstr>
      <vt:lpstr>TASK 5: Search Patterns</vt:lpstr>
      <vt:lpstr>TASK 5: lawnmower pattern</vt:lpstr>
      <vt:lpstr>TASK 6: run the lawnmower search</vt:lpstr>
      <vt:lpstr>TASK 7: triangulation</vt:lpstr>
      <vt:lpstr>TASK 7: triangulation</vt:lpstr>
      <vt:lpstr>TASK 7: triangulation</vt:lpstr>
      <vt:lpstr>TASK 8: run the triangulation search</vt:lpstr>
      <vt:lpstr>Conclusion</vt:lpstr>
      <vt:lpstr>Accessing the sensor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Kilian Meier</dc:creator>
  <cp:revision>1</cp:revision>
  <dcterms:created xsi:type="dcterms:W3CDTF">2025-01-14T14:27:18Z</dcterms:created>
  <dcterms:modified xsi:type="dcterms:W3CDTF">2025-01-21T07:03:10Z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0x010100012869260DEF434E95820153F01BB22C</vt:lpwstr>
  </property>
</Properties>
</file>